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90" r:id="rId2"/>
    <p:sldId id="415" r:id="rId3"/>
    <p:sldId id="393" r:id="rId4"/>
    <p:sldId id="395" r:id="rId5"/>
    <p:sldId id="418" r:id="rId6"/>
    <p:sldId id="419" r:id="rId7"/>
    <p:sldId id="420" r:id="rId8"/>
    <p:sldId id="425" r:id="rId9"/>
    <p:sldId id="402" r:id="rId10"/>
    <p:sldId id="412" r:id="rId11"/>
    <p:sldId id="403" r:id="rId12"/>
    <p:sldId id="413" r:id="rId13"/>
    <p:sldId id="394" r:id="rId14"/>
    <p:sldId id="401" r:id="rId15"/>
    <p:sldId id="398" r:id="rId16"/>
    <p:sldId id="397" r:id="rId17"/>
    <p:sldId id="400" r:id="rId18"/>
    <p:sldId id="404" r:id="rId19"/>
    <p:sldId id="414" r:id="rId20"/>
    <p:sldId id="41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DFC"/>
    <a:srgbClr val="B92DBE"/>
    <a:srgbClr val="3F55BB"/>
    <a:srgbClr val="47B7EB"/>
    <a:srgbClr val="9B96FB"/>
    <a:srgbClr val="5C98F9"/>
    <a:srgbClr val="957FD1"/>
    <a:srgbClr val="B83DC4"/>
    <a:srgbClr val="365A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54"/>
    <p:restoredTop sz="75610"/>
  </p:normalViewPr>
  <p:slideViewPr>
    <p:cSldViewPr snapToGrid="0">
      <p:cViewPr varScale="1">
        <p:scale>
          <a:sx n="93" d="100"/>
          <a:sy n="93" d="100"/>
        </p:scale>
        <p:origin x="153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6" d="100"/>
          <a:sy n="106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5ED183-2D29-4241-ABC8-98B5319D7006}" type="doc">
      <dgm:prSet loTypeId="urn:microsoft.com/office/officeart/2005/8/layout/list1" loCatId="icon" qsTypeId="urn:microsoft.com/office/officeart/2005/8/quickstyle/simple1" qsCatId="simple" csTypeId="urn:microsoft.com/office/officeart/2005/8/colors/accent4_2" csCatId="accent4"/>
      <dgm:spPr/>
      <dgm:t>
        <a:bodyPr/>
        <a:lstStyle/>
        <a:p>
          <a:endParaRPr lang="en-GB"/>
        </a:p>
      </dgm:t>
    </dgm:pt>
    <dgm:pt modelId="{49F46A2C-C1CB-9244-B8ED-97A9CF052E40}">
      <dgm:prSet custT="1"/>
      <dgm:spPr/>
      <dgm:t>
        <a:bodyPr/>
        <a:lstStyle/>
        <a:p>
          <a:r>
            <a:rPr lang="en-FR" sz="4000" dirty="0"/>
            <a:t>Server</a:t>
          </a:r>
          <a:endParaRPr lang="en-FR" sz="4400" dirty="0"/>
        </a:p>
      </dgm:t>
    </dgm:pt>
    <dgm:pt modelId="{94A8CF8D-ACE1-A34C-B94F-F3C98DC8E12E}" type="parTrans" cxnId="{A09CCC1B-F265-8F45-A5AE-2AE95D993098}">
      <dgm:prSet/>
      <dgm:spPr/>
      <dgm:t>
        <a:bodyPr/>
        <a:lstStyle/>
        <a:p>
          <a:endParaRPr lang="en-GB"/>
        </a:p>
      </dgm:t>
    </dgm:pt>
    <dgm:pt modelId="{FE83649A-6DF0-1B4D-B0D0-F61E58AF9B83}" type="sibTrans" cxnId="{A09CCC1B-F265-8F45-A5AE-2AE95D993098}">
      <dgm:prSet/>
      <dgm:spPr/>
      <dgm:t>
        <a:bodyPr/>
        <a:lstStyle/>
        <a:p>
          <a:endParaRPr lang="en-GB"/>
        </a:p>
      </dgm:t>
    </dgm:pt>
    <dgm:pt modelId="{BD7C9696-BFB1-624C-A0B6-FD8DDFA36A5E}">
      <dgm:prSet custT="1"/>
      <dgm:spPr/>
      <dgm:t>
        <a:bodyPr/>
        <a:lstStyle/>
        <a:p>
          <a:r>
            <a:rPr lang="en-FR" sz="3200" dirty="0"/>
            <a:t>Tools</a:t>
          </a:r>
        </a:p>
      </dgm:t>
    </dgm:pt>
    <dgm:pt modelId="{80629BE0-6537-2349-B278-605C73D2664B}" type="parTrans" cxnId="{147EC3CF-0630-4B4B-8C2B-2F31917022F6}">
      <dgm:prSet/>
      <dgm:spPr/>
      <dgm:t>
        <a:bodyPr/>
        <a:lstStyle/>
        <a:p>
          <a:endParaRPr lang="en-GB"/>
        </a:p>
      </dgm:t>
    </dgm:pt>
    <dgm:pt modelId="{7761A920-0040-A84B-A4FC-C57B34075A92}" type="sibTrans" cxnId="{147EC3CF-0630-4B4B-8C2B-2F31917022F6}">
      <dgm:prSet/>
      <dgm:spPr/>
      <dgm:t>
        <a:bodyPr/>
        <a:lstStyle/>
        <a:p>
          <a:endParaRPr lang="en-GB"/>
        </a:p>
      </dgm:t>
    </dgm:pt>
    <dgm:pt modelId="{A80F2641-74CB-EB40-B8E4-19A3BCAFDE9D}">
      <dgm:prSet custT="1"/>
      <dgm:spPr/>
      <dgm:t>
        <a:bodyPr/>
        <a:lstStyle/>
        <a:p>
          <a:r>
            <a:rPr lang="en-FR" sz="3200" dirty="0"/>
            <a:t>Resources</a:t>
          </a:r>
        </a:p>
      </dgm:t>
    </dgm:pt>
    <dgm:pt modelId="{3219A8DC-6F3C-EE46-B4BF-D1B2CFD9E30E}" type="parTrans" cxnId="{8F4391DB-3E62-1C42-89B5-3446D34B6C03}">
      <dgm:prSet/>
      <dgm:spPr/>
      <dgm:t>
        <a:bodyPr/>
        <a:lstStyle/>
        <a:p>
          <a:endParaRPr lang="en-GB"/>
        </a:p>
      </dgm:t>
    </dgm:pt>
    <dgm:pt modelId="{A8B3588E-B574-A349-9E2F-24875D7A3616}" type="sibTrans" cxnId="{8F4391DB-3E62-1C42-89B5-3446D34B6C03}">
      <dgm:prSet/>
      <dgm:spPr/>
      <dgm:t>
        <a:bodyPr/>
        <a:lstStyle/>
        <a:p>
          <a:endParaRPr lang="en-GB"/>
        </a:p>
      </dgm:t>
    </dgm:pt>
    <dgm:pt modelId="{E4AFCA9C-BF87-4544-812C-C1A09B8F7C86}">
      <dgm:prSet custT="1"/>
      <dgm:spPr/>
      <dgm:t>
        <a:bodyPr/>
        <a:lstStyle/>
        <a:p>
          <a:r>
            <a:rPr lang="en-FR" sz="3200" dirty="0"/>
            <a:t>Prompts</a:t>
          </a:r>
        </a:p>
      </dgm:t>
    </dgm:pt>
    <dgm:pt modelId="{03ED3F08-C570-C540-A557-7EEEF4A8B141}" type="parTrans" cxnId="{E4DED21E-D271-CB42-A56C-FF9EC0CB150D}">
      <dgm:prSet/>
      <dgm:spPr/>
      <dgm:t>
        <a:bodyPr/>
        <a:lstStyle/>
        <a:p>
          <a:endParaRPr lang="en-GB"/>
        </a:p>
      </dgm:t>
    </dgm:pt>
    <dgm:pt modelId="{B3D8E82A-0233-5A44-8DF2-705A9EA38E72}" type="sibTrans" cxnId="{E4DED21E-D271-CB42-A56C-FF9EC0CB150D}">
      <dgm:prSet/>
      <dgm:spPr/>
      <dgm:t>
        <a:bodyPr/>
        <a:lstStyle/>
        <a:p>
          <a:endParaRPr lang="en-GB"/>
        </a:p>
      </dgm:t>
    </dgm:pt>
    <dgm:pt modelId="{476761E8-5E52-1F41-8661-D66B44CED043}" type="pres">
      <dgm:prSet presAssocID="{AC5ED183-2D29-4241-ABC8-98B5319D7006}" presName="linear" presStyleCnt="0">
        <dgm:presLayoutVars>
          <dgm:dir/>
          <dgm:animLvl val="lvl"/>
          <dgm:resizeHandles val="exact"/>
        </dgm:presLayoutVars>
      </dgm:prSet>
      <dgm:spPr/>
    </dgm:pt>
    <dgm:pt modelId="{81F97D9C-A93B-C64D-B273-A0F4ACF48035}" type="pres">
      <dgm:prSet presAssocID="{49F46A2C-C1CB-9244-B8ED-97A9CF052E40}" presName="parentLin" presStyleCnt="0"/>
      <dgm:spPr/>
    </dgm:pt>
    <dgm:pt modelId="{EF2AC99F-B9FF-C94E-88DD-119F237C870B}" type="pres">
      <dgm:prSet presAssocID="{49F46A2C-C1CB-9244-B8ED-97A9CF052E40}" presName="parentLeftMargin" presStyleLbl="node1" presStyleIdx="0" presStyleCnt="1"/>
      <dgm:spPr/>
    </dgm:pt>
    <dgm:pt modelId="{6AE9250A-D4D1-2C42-912A-DF84870C30A8}" type="pres">
      <dgm:prSet presAssocID="{49F46A2C-C1CB-9244-B8ED-97A9CF052E4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CDDD1172-4EF2-1341-9A1B-97CD779AA084}" type="pres">
      <dgm:prSet presAssocID="{49F46A2C-C1CB-9244-B8ED-97A9CF052E40}" presName="negativeSpace" presStyleCnt="0"/>
      <dgm:spPr/>
    </dgm:pt>
    <dgm:pt modelId="{5C1093F3-DCA6-3343-98EA-5BDC0E7EEDEA}" type="pres">
      <dgm:prSet presAssocID="{49F46A2C-C1CB-9244-B8ED-97A9CF052E40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3479AB01-8F8E-5B4B-91D8-F3642AD7E14D}" type="presOf" srcId="{49F46A2C-C1CB-9244-B8ED-97A9CF052E40}" destId="{EF2AC99F-B9FF-C94E-88DD-119F237C870B}" srcOrd="0" destOrd="0" presId="urn:microsoft.com/office/officeart/2005/8/layout/list1"/>
    <dgm:cxn modelId="{A09CCC1B-F265-8F45-A5AE-2AE95D993098}" srcId="{AC5ED183-2D29-4241-ABC8-98B5319D7006}" destId="{49F46A2C-C1CB-9244-B8ED-97A9CF052E40}" srcOrd="0" destOrd="0" parTransId="{94A8CF8D-ACE1-A34C-B94F-F3C98DC8E12E}" sibTransId="{FE83649A-6DF0-1B4D-B0D0-F61E58AF9B83}"/>
    <dgm:cxn modelId="{E4DED21E-D271-CB42-A56C-FF9EC0CB150D}" srcId="{49F46A2C-C1CB-9244-B8ED-97A9CF052E40}" destId="{E4AFCA9C-BF87-4544-812C-C1A09B8F7C86}" srcOrd="2" destOrd="0" parTransId="{03ED3F08-C570-C540-A557-7EEEF4A8B141}" sibTransId="{B3D8E82A-0233-5A44-8DF2-705A9EA38E72}"/>
    <dgm:cxn modelId="{7FF47F44-9A6F-C547-B619-0340C84580A5}" type="presOf" srcId="{A80F2641-74CB-EB40-B8E4-19A3BCAFDE9D}" destId="{5C1093F3-DCA6-3343-98EA-5BDC0E7EEDEA}" srcOrd="0" destOrd="1" presId="urn:microsoft.com/office/officeart/2005/8/layout/list1"/>
    <dgm:cxn modelId="{CB9DCC78-5921-4449-A796-20194DC6F317}" type="presOf" srcId="{BD7C9696-BFB1-624C-A0B6-FD8DDFA36A5E}" destId="{5C1093F3-DCA6-3343-98EA-5BDC0E7EEDEA}" srcOrd="0" destOrd="0" presId="urn:microsoft.com/office/officeart/2005/8/layout/list1"/>
    <dgm:cxn modelId="{F9DC668B-20E9-F240-9190-8CFA9B0EE0DF}" type="presOf" srcId="{AC5ED183-2D29-4241-ABC8-98B5319D7006}" destId="{476761E8-5E52-1F41-8661-D66B44CED043}" srcOrd="0" destOrd="0" presId="urn:microsoft.com/office/officeart/2005/8/layout/list1"/>
    <dgm:cxn modelId="{680C9AA7-4C1F-704C-BACC-E60B389CE3B7}" type="presOf" srcId="{49F46A2C-C1CB-9244-B8ED-97A9CF052E40}" destId="{6AE9250A-D4D1-2C42-912A-DF84870C30A8}" srcOrd="1" destOrd="0" presId="urn:microsoft.com/office/officeart/2005/8/layout/list1"/>
    <dgm:cxn modelId="{147EC3CF-0630-4B4B-8C2B-2F31917022F6}" srcId="{49F46A2C-C1CB-9244-B8ED-97A9CF052E40}" destId="{BD7C9696-BFB1-624C-A0B6-FD8DDFA36A5E}" srcOrd="0" destOrd="0" parTransId="{80629BE0-6537-2349-B278-605C73D2664B}" sibTransId="{7761A920-0040-A84B-A4FC-C57B34075A92}"/>
    <dgm:cxn modelId="{8F4391DB-3E62-1C42-89B5-3446D34B6C03}" srcId="{49F46A2C-C1CB-9244-B8ED-97A9CF052E40}" destId="{A80F2641-74CB-EB40-B8E4-19A3BCAFDE9D}" srcOrd="1" destOrd="0" parTransId="{3219A8DC-6F3C-EE46-B4BF-D1B2CFD9E30E}" sibTransId="{A8B3588E-B574-A349-9E2F-24875D7A3616}"/>
    <dgm:cxn modelId="{949A54F1-ECD7-C04E-A4EB-8D08085CA107}" type="presOf" srcId="{E4AFCA9C-BF87-4544-812C-C1A09B8F7C86}" destId="{5C1093F3-DCA6-3343-98EA-5BDC0E7EEDEA}" srcOrd="0" destOrd="2" presId="urn:microsoft.com/office/officeart/2005/8/layout/list1"/>
    <dgm:cxn modelId="{B5BD45A6-E834-BE42-BFF9-CA7486836446}" type="presParOf" srcId="{476761E8-5E52-1F41-8661-D66B44CED043}" destId="{81F97D9C-A93B-C64D-B273-A0F4ACF48035}" srcOrd="0" destOrd="0" presId="urn:microsoft.com/office/officeart/2005/8/layout/list1"/>
    <dgm:cxn modelId="{932CC4BE-10FF-D243-A979-FD5B1D9C5B6A}" type="presParOf" srcId="{81F97D9C-A93B-C64D-B273-A0F4ACF48035}" destId="{EF2AC99F-B9FF-C94E-88DD-119F237C870B}" srcOrd="0" destOrd="0" presId="urn:microsoft.com/office/officeart/2005/8/layout/list1"/>
    <dgm:cxn modelId="{04C503AA-6778-0448-AD3E-5C6862507E51}" type="presParOf" srcId="{81F97D9C-A93B-C64D-B273-A0F4ACF48035}" destId="{6AE9250A-D4D1-2C42-912A-DF84870C30A8}" srcOrd="1" destOrd="0" presId="urn:microsoft.com/office/officeart/2005/8/layout/list1"/>
    <dgm:cxn modelId="{3F07834F-E592-5A43-B848-1B9528106413}" type="presParOf" srcId="{476761E8-5E52-1F41-8661-D66B44CED043}" destId="{CDDD1172-4EF2-1341-9A1B-97CD779AA084}" srcOrd="1" destOrd="0" presId="urn:microsoft.com/office/officeart/2005/8/layout/list1"/>
    <dgm:cxn modelId="{70D92715-0FF6-4E43-ADB7-FB81F3B4C907}" type="presParOf" srcId="{476761E8-5E52-1F41-8661-D66B44CED043}" destId="{5C1093F3-DCA6-3343-98EA-5BDC0E7EEDE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59715A-1535-7845-834B-9A80EE082B27}" type="doc">
      <dgm:prSet loTypeId="urn:microsoft.com/office/officeart/2005/8/layout/list1" loCatId="icon" qsTypeId="urn:microsoft.com/office/officeart/2005/8/quickstyle/simple1" qsCatId="simple" csTypeId="urn:microsoft.com/office/officeart/2005/8/colors/accent5_2" csCatId="accent5"/>
      <dgm:spPr/>
      <dgm:t>
        <a:bodyPr/>
        <a:lstStyle/>
        <a:p>
          <a:endParaRPr lang="en-GB"/>
        </a:p>
      </dgm:t>
    </dgm:pt>
    <dgm:pt modelId="{5C7C3506-91F2-CA42-A696-8748F6DE132D}">
      <dgm:prSet custT="1"/>
      <dgm:spPr/>
      <dgm:t>
        <a:bodyPr/>
        <a:lstStyle/>
        <a:p>
          <a:r>
            <a:rPr lang="en-FR" sz="4000" dirty="0"/>
            <a:t>Client</a:t>
          </a:r>
          <a:endParaRPr lang="en-FR" sz="4400" dirty="0"/>
        </a:p>
      </dgm:t>
    </dgm:pt>
    <dgm:pt modelId="{F40D575B-CB89-BC4B-A779-6B2FA3A795DE}" type="parTrans" cxnId="{939583EC-C9D1-5246-962B-91F33298FE32}">
      <dgm:prSet/>
      <dgm:spPr/>
      <dgm:t>
        <a:bodyPr/>
        <a:lstStyle/>
        <a:p>
          <a:endParaRPr lang="en-GB"/>
        </a:p>
      </dgm:t>
    </dgm:pt>
    <dgm:pt modelId="{DB238837-65AE-4E4F-A655-9223E3E4B6D0}" type="sibTrans" cxnId="{939583EC-C9D1-5246-962B-91F33298FE32}">
      <dgm:prSet/>
      <dgm:spPr/>
      <dgm:t>
        <a:bodyPr/>
        <a:lstStyle/>
        <a:p>
          <a:endParaRPr lang="en-GB"/>
        </a:p>
      </dgm:t>
    </dgm:pt>
    <dgm:pt modelId="{69634F69-668C-F446-A35A-030619265C6A}">
      <dgm:prSet custT="1"/>
      <dgm:spPr/>
      <dgm:t>
        <a:bodyPr/>
        <a:lstStyle/>
        <a:p>
          <a:r>
            <a:rPr lang="en-FR" sz="3200"/>
            <a:t>Roots</a:t>
          </a:r>
        </a:p>
      </dgm:t>
    </dgm:pt>
    <dgm:pt modelId="{50D67C8C-57AA-4E41-94FB-C5ECEF656A5A}" type="parTrans" cxnId="{E598F936-144E-0D41-A4FC-36A9DE142EFC}">
      <dgm:prSet/>
      <dgm:spPr/>
      <dgm:t>
        <a:bodyPr/>
        <a:lstStyle/>
        <a:p>
          <a:endParaRPr lang="en-GB"/>
        </a:p>
      </dgm:t>
    </dgm:pt>
    <dgm:pt modelId="{8466E423-007A-4A48-91F7-E4DD871207A0}" type="sibTrans" cxnId="{E598F936-144E-0D41-A4FC-36A9DE142EFC}">
      <dgm:prSet/>
      <dgm:spPr/>
      <dgm:t>
        <a:bodyPr/>
        <a:lstStyle/>
        <a:p>
          <a:endParaRPr lang="en-GB"/>
        </a:p>
      </dgm:t>
    </dgm:pt>
    <dgm:pt modelId="{91354598-8DE2-064D-B28A-0F46CAEC225F}">
      <dgm:prSet custT="1"/>
      <dgm:spPr/>
      <dgm:t>
        <a:bodyPr/>
        <a:lstStyle/>
        <a:p>
          <a:r>
            <a:rPr lang="en-FR" sz="3200" dirty="0"/>
            <a:t>Elicitation</a:t>
          </a:r>
        </a:p>
      </dgm:t>
    </dgm:pt>
    <dgm:pt modelId="{27583726-BDE5-E344-A1D6-A9BD03C561FC}" type="parTrans" cxnId="{D1E40551-B26F-954C-A035-3C71DEC240E5}">
      <dgm:prSet/>
      <dgm:spPr/>
      <dgm:t>
        <a:bodyPr/>
        <a:lstStyle/>
        <a:p>
          <a:endParaRPr lang="en-GB"/>
        </a:p>
      </dgm:t>
    </dgm:pt>
    <dgm:pt modelId="{DA545FE7-8130-3B4D-9E6B-C9D34F475C29}" type="sibTrans" cxnId="{D1E40551-B26F-954C-A035-3C71DEC240E5}">
      <dgm:prSet/>
      <dgm:spPr/>
      <dgm:t>
        <a:bodyPr/>
        <a:lstStyle/>
        <a:p>
          <a:endParaRPr lang="en-GB"/>
        </a:p>
      </dgm:t>
    </dgm:pt>
    <dgm:pt modelId="{8E386F42-F544-D64F-9AE7-D00078B7296F}">
      <dgm:prSet custT="1"/>
      <dgm:spPr/>
      <dgm:t>
        <a:bodyPr/>
        <a:lstStyle/>
        <a:p>
          <a:r>
            <a:rPr lang="en-FR" sz="3200" dirty="0"/>
            <a:t>Sampling</a:t>
          </a:r>
        </a:p>
      </dgm:t>
    </dgm:pt>
    <dgm:pt modelId="{F949322E-7261-FB46-A299-D93E2215ABA7}" type="parTrans" cxnId="{B539170C-CF91-B14B-A24E-7C3CFD76DF02}">
      <dgm:prSet/>
      <dgm:spPr/>
      <dgm:t>
        <a:bodyPr/>
        <a:lstStyle/>
        <a:p>
          <a:endParaRPr lang="en-GB"/>
        </a:p>
      </dgm:t>
    </dgm:pt>
    <dgm:pt modelId="{C3CD71B1-804C-134B-8ABF-22A22F4650E8}" type="sibTrans" cxnId="{B539170C-CF91-B14B-A24E-7C3CFD76DF02}">
      <dgm:prSet/>
      <dgm:spPr/>
      <dgm:t>
        <a:bodyPr/>
        <a:lstStyle/>
        <a:p>
          <a:endParaRPr lang="en-GB"/>
        </a:p>
      </dgm:t>
    </dgm:pt>
    <dgm:pt modelId="{1DC68B1C-88C7-F44C-B368-ED86C58B82F5}" type="pres">
      <dgm:prSet presAssocID="{8659715A-1535-7845-834B-9A80EE082B27}" presName="linear" presStyleCnt="0">
        <dgm:presLayoutVars>
          <dgm:dir/>
          <dgm:animLvl val="lvl"/>
          <dgm:resizeHandles val="exact"/>
        </dgm:presLayoutVars>
      </dgm:prSet>
      <dgm:spPr/>
    </dgm:pt>
    <dgm:pt modelId="{F372DEDB-8669-9543-9520-171DB0010BEE}" type="pres">
      <dgm:prSet presAssocID="{5C7C3506-91F2-CA42-A696-8748F6DE132D}" presName="parentLin" presStyleCnt="0"/>
      <dgm:spPr/>
    </dgm:pt>
    <dgm:pt modelId="{158DFABB-576F-104A-A9EF-63EB3F3BC395}" type="pres">
      <dgm:prSet presAssocID="{5C7C3506-91F2-CA42-A696-8748F6DE132D}" presName="parentLeftMargin" presStyleLbl="node1" presStyleIdx="0" presStyleCnt="1"/>
      <dgm:spPr/>
    </dgm:pt>
    <dgm:pt modelId="{6EB480B8-3FB5-6E49-801A-129D8E1970CA}" type="pres">
      <dgm:prSet presAssocID="{5C7C3506-91F2-CA42-A696-8748F6DE132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E6AB82F8-4FE7-0E48-9AD0-6926DA0D94BB}" type="pres">
      <dgm:prSet presAssocID="{5C7C3506-91F2-CA42-A696-8748F6DE132D}" presName="negativeSpace" presStyleCnt="0"/>
      <dgm:spPr/>
    </dgm:pt>
    <dgm:pt modelId="{34D1209C-E097-844A-A35F-8B158DE48517}" type="pres">
      <dgm:prSet presAssocID="{5C7C3506-91F2-CA42-A696-8748F6DE132D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B539170C-CF91-B14B-A24E-7C3CFD76DF02}" srcId="{5C7C3506-91F2-CA42-A696-8748F6DE132D}" destId="{8E386F42-F544-D64F-9AE7-D00078B7296F}" srcOrd="2" destOrd="0" parTransId="{F949322E-7261-FB46-A299-D93E2215ABA7}" sibTransId="{C3CD71B1-804C-134B-8ABF-22A22F4650E8}"/>
    <dgm:cxn modelId="{E598F936-144E-0D41-A4FC-36A9DE142EFC}" srcId="{5C7C3506-91F2-CA42-A696-8748F6DE132D}" destId="{69634F69-668C-F446-A35A-030619265C6A}" srcOrd="0" destOrd="0" parTransId="{50D67C8C-57AA-4E41-94FB-C5ECEF656A5A}" sibTransId="{8466E423-007A-4A48-91F7-E4DD871207A0}"/>
    <dgm:cxn modelId="{E0119137-3D86-E64B-B32A-DCE5C9D55949}" type="presOf" srcId="{69634F69-668C-F446-A35A-030619265C6A}" destId="{34D1209C-E097-844A-A35F-8B158DE48517}" srcOrd="0" destOrd="0" presId="urn:microsoft.com/office/officeart/2005/8/layout/list1"/>
    <dgm:cxn modelId="{D1E40551-B26F-954C-A035-3C71DEC240E5}" srcId="{5C7C3506-91F2-CA42-A696-8748F6DE132D}" destId="{91354598-8DE2-064D-B28A-0F46CAEC225F}" srcOrd="1" destOrd="0" parTransId="{27583726-BDE5-E344-A1D6-A9BD03C561FC}" sibTransId="{DA545FE7-8130-3B4D-9E6B-C9D34F475C29}"/>
    <dgm:cxn modelId="{66A17E53-E97D-484C-8440-0CEA97A3D68D}" type="presOf" srcId="{91354598-8DE2-064D-B28A-0F46CAEC225F}" destId="{34D1209C-E097-844A-A35F-8B158DE48517}" srcOrd="0" destOrd="1" presId="urn:microsoft.com/office/officeart/2005/8/layout/list1"/>
    <dgm:cxn modelId="{A25C017A-94C2-2D40-97FB-47285EE90989}" type="presOf" srcId="{5C7C3506-91F2-CA42-A696-8748F6DE132D}" destId="{6EB480B8-3FB5-6E49-801A-129D8E1970CA}" srcOrd="1" destOrd="0" presId="urn:microsoft.com/office/officeart/2005/8/layout/list1"/>
    <dgm:cxn modelId="{83C15C81-9793-654D-9EBA-659812297CE6}" type="presOf" srcId="{5C7C3506-91F2-CA42-A696-8748F6DE132D}" destId="{158DFABB-576F-104A-A9EF-63EB3F3BC395}" srcOrd="0" destOrd="0" presId="urn:microsoft.com/office/officeart/2005/8/layout/list1"/>
    <dgm:cxn modelId="{432FA981-5AAB-0D48-B389-62B780427777}" type="presOf" srcId="{8E386F42-F544-D64F-9AE7-D00078B7296F}" destId="{34D1209C-E097-844A-A35F-8B158DE48517}" srcOrd="0" destOrd="2" presId="urn:microsoft.com/office/officeart/2005/8/layout/list1"/>
    <dgm:cxn modelId="{26543EB0-86FD-8D4E-9935-D1E8D55301ED}" type="presOf" srcId="{8659715A-1535-7845-834B-9A80EE082B27}" destId="{1DC68B1C-88C7-F44C-B368-ED86C58B82F5}" srcOrd="0" destOrd="0" presId="urn:microsoft.com/office/officeart/2005/8/layout/list1"/>
    <dgm:cxn modelId="{939583EC-C9D1-5246-962B-91F33298FE32}" srcId="{8659715A-1535-7845-834B-9A80EE082B27}" destId="{5C7C3506-91F2-CA42-A696-8748F6DE132D}" srcOrd="0" destOrd="0" parTransId="{F40D575B-CB89-BC4B-A779-6B2FA3A795DE}" sibTransId="{DB238837-65AE-4E4F-A655-9223E3E4B6D0}"/>
    <dgm:cxn modelId="{AA943A23-EAC7-7A48-BB11-A9525960FFB4}" type="presParOf" srcId="{1DC68B1C-88C7-F44C-B368-ED86C58B82F5}" destId="{F372DEDB-8669-9543-9520-171DB0010BEE}" srcOrd="0" destOrd="0" presId="urn:microsoft.com/office/officeart/2005/8/layout/list1"/>
    <dgm:cxn modelId="{DC64F93D-F825-9E41-A7ED-533F5080E5A6}" type="presParOf" srcId="{F372DEDB-8669-9543-9520-171DB0010BEE}" destId="{158DFABB-576F-104A-A9EF-63EB3F3BC395}" srcOrd="0" destOrd="0" presId="urn:microsoft.com/office/officeart/2005/8/layout/list1"/>
    <dgm:cxn modelId="{64F30C45-C22F-3F4A-9630-2EEBF563B016}" type="presParOf" srcId="{F372DEDB-8669-9543-9520-171DB0010BEE}" destId="{6EB480B8-3FB5-6E49-801A-129D8E1970CA}" srcOrd="1" destOrd="0" presId="urn:microsoft.com/office/officeart/2005/8/layout/list1"/>
    <dgm:cxn modelId="{1D837492-01CE-1B4A-A275-19ED0FB9D28E}" type="presParOf" srcId="{1DC68B1C-88C7-F44C-B368-ED86C58B82F5}" destId="{E6AB82F8-4FE7-0E48-9AD0-6926DA0D94BB}" srcOrd="1" destOrd="0" presId="urn:microsoft.com/office/officeart/2005/8/layout/list1"/>
    <dgm:cxn modelId="{4D172D7C-6FCD-F746-A4ED-FDBDD0D785B0}" type="presParOf" srcId="{1DC68B1C-88C7-F44C-B368-ED86C58B82F5}" destId="{34D1209C-E097-844A-A35F-8B158DE48517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558C6D-E587-4BB7-AC32-1860EAE28DD2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5604382-A17F-4466-AEA2-C6872E0720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Components: </a:t>
          </a:r>
          <a:r>
            <a:rPr lang="en-US" dirty="0"/>
            <a:t>Burger API, MCP server, Agent API, Web Apps</a:t>
          </a:r>
        </a:p>
      </dgm:t>
    </dgm:pt>
    <dgm:pt modelId="{CD0569E5-2151-430C-8D66-55EA6F8665E9}" type="parTrans" cxnId="{E2AE77EF-0550-41CD-AB9F-81C799EE55BA}">
      <dgm:prSet/>
      <dgm:spPr/>
      <dgm:t>
        <a:bodyPr/>
        <a:lstStyle/>
        <a:p>
          <a:endParaRPr lang="en-US"/>
        </a:p>
      </dgm:t>
    </dgm:pt>
    <dgm:pt modelId="{BABF21EA-1340-439E-90AB-51795ACAAC76}" type="sibTrans" cxnId="{E2AE77EF-0550-41CD-AB9F-81C799EE55BA}">
      <dgm:prSet/>
      <dgm:spPr/>
      <dgm:t>
        <a:bodyPr/>
        <a:lstStyle/>
        <a:p>
          <a:endParaRPr lang="en-US"/>
        </a:p>
      </dgm:t>
    </dgm:pt>
    <dgm:pt modelId="{386DDC5C-8DCA-48E8-9DA7-55C246F95D4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Security</a:t>
          </a:r>
          <a:r>
            <a:rPr lang="en-US" dirty="0"/>
            <a:t>: auth handled by Burger API</a:t>
          </a:r>
        </a:p>
      </dgm:t>
    </dgm:pt>
    <dgm:pt modelId="{32B75C68-D68B-458D-A5CD-5F5603BE52A1}" type="parTrans" cxnId="{4592B960-AB58-496D-974E-80F7646EC28A}">
      <dgm:prSet/>
      <dgm:spPr/>
      <dgm:t>
        <a:bodyPr/>
        <a:lstStyle/>
        <a:p>
          <a:endParaRPr lang="en-US"/>
        </a:p>
      </dgm:t>
    </dgm:pt>
    <dgm:pt modelId="{8D328650-239C-46A4-936D-4AB3C72957A1}" type="sibTrans" cxnId="{4592B960-AB58-496D-974E-80F7646EC28A}">
      <dgm:prSet/>
      <dgm:spPr/>
      <dgm:t>
        <a:bodyPr/>
        <a:lstStyle/>
        <a:p>
          <a:endParaRPr lang="en-US"/>
        </a:p>
      </dgm:t>
    </dgm:pt>
    <dgm:pt modelId="{83C1CCE6-1A4F-44C9-87DF-37B8151702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Scaling</a:t>
          </a:r>
          <a:r>
            <a:rPr lang="en-US" dirty="0"/>
            <a:t>: stateless component + serverless hosting</a:t>
          </a:r>
        </a:p>
      </dgm:t>
    </dgm:pt>
    <dgm:pt modelId="{D5C1000F-082A-430D-8D09-A9948E8F434D}" type="parTrans" cxnId="{9DFE77E2-5EB8-4B0B-92E0-65748B152257}">
      <dgm:prSet/>
      <dgm:spPr/>
      <dgm:t>
        <a:bodyPr/>
        <a:lstStyle/>
        <a:p>
          <a:endParaRPr lang="en-US"/>
        </a:p>
      </dgm:t>
    </dgm:pt>
    <dgm:pt modelId="{BAF03143-E742-4310-A141-A3FE3491D0AC}" type="sibTrans" cxnId="{9DFE77E2-5EB8-4B0B-92E0-65748B152257}">
      <dgm:prSet/>
      <dgm:spPr/>
      <dgm:t>
        <a:bodyPr/>
        <a:lstStyle/>
        <a:p>
          <a:endParaRPr lang="en-US"/>
        </a:p>
      </dgm:t>
    </dgm:pt>
    <dgm:pt modelId="{16848AE3-5768-4B1F-A4C3-0F8A8EFBA0C6}" type="pres">
      <dgm:prSet presAssocID="{4D558C6D-E587-4BB7-AC32-1860EAE28DD2}" presName="root" presStyleCnt="0">
        <dgm:presLayoutVars>
          <dgm:dir/>
          <dgm:resizeHandles val="exact"/>
        </dgm:presLayoutVars>
      </dgm:prSet>
      <dgm:spPr/>
    </dgm:pt>
    <dgm:pt modelId="{8CD965D3-ED06-42E6-AF2E-446B6124B0A6}" type="pres">
      <dgm:prSet presAssocID="{C5604382-A17F-4466-AEA2-C6872E0720F6}" presName="compNode" presStyleCnt="0"/>
      <dgm:spPr/>
    </dgm:pt>
    <dgm:pt modelId="{9712FC1B-210D-4477-B26B-0D057A04C9AB}" type="pres">
      <dgm:prSet presAssocID="{C5604382-A17F-4466-AEA2-C6872E0720F6}" presName="bgRect" presStyleLbl="bgShp" presStyleIdx="0" presStyleCnt="3"/>
      <dgm:spPr/>
    </dgm:pt>
    <dgm:pt modelId="{DD5A5C84-10EA-43E9-8A8E-F87B44B44256}" type="pres">
      <dgm:prSet presAssocID="{C5604382-A17F-4466-AEA2-C6872E0720F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AAF18404-5219-432E-9D87-13007120E66D}" type="pres">
      <dgm:prSet presAssocID="{C5604382-A17F-4466-AEA2-C6872E0720F6}" presName="spaceRect" presStyleCnt="0"/>
      <dgm:spPr/>
    </dgm:pt>
    <dgm:pt modelId="{3EB08F93-72FE-409C-A4F0-0028060557E6}" type="pres">
      <dgm:prSet presAssocID="{C5604382-A17F-4466-AEA2-C6872E0720F6}" presName="parTx" presStyleLbl="revTx" presStyleIdx="0" presStyleCnt="3">
        <dgm:presLayoutVars>
          <dgm:chMax val="0"/>
          <dgm:chPref val="0"/>
        </dgm:presLayoutVars>
      </dgm:prSet>
      <dgm:spPr/>
    </dgm:pt>
    <dgm:pt modelId="{93C2EE71-D162-4A67-BF84-34DB94AFDCA3}" type="pres">
      <dgm:prSet presAssocID="{BABF21EA-1340-439E-90AB-51795ACAAC76}" presName="sibTrans" presStyleCnt="0"/>
      <dgm:spPr/>
    </dgm:pt>
    <dgm:pt modelId="{8D454CFA-278E-4786-B9F5-E6DDC03A966F}" type="pres">
      <dgm:prSet presAssocID="{386DDC5C-8DCA-48E8-9DA7-55C246F95D44}" presName="compNode" presStyleCnt="0"/>
      <dgm:spPr/>
    </dgm:pt>
    <dgm:pt modelId="{7CC1B961-441D-46CD-B06A-FB41AED73262}" type="pres">
      <dgm:prSet presAssocID="{386DDC5C-8DCA-48E8-9DA7-55C246F95D44}" presName="bgRect" presStyleLbl="bgShp" presStyleIdx="1" presStyleCnt="3"/>
      <dgm:spPr/>
    </dgm:pt>
    <dgm:pt modelId="{9F3C0299-A2AB-46CA-9FDC-B5512B8DF914}" type="pres">
      <dgm:prSet presAssocID="{386DDC5C-8DCA-48E8-9DA7-55C246F95D4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0D5AA668-6049-4C3C-98F7-B62D5A95A8C5}" type="pres">
      <dgm:prSet presAssocID="{386DDC5C-8DCA-48E8-9DA7-55C246F95D44}" presName="spaceRect" presStyleCnt="0"/>
      <dgm:spPr/>
    </dgm:pt>
    <dgm:pt modelId="{C4D59458-2049-4170-8599-D080C2F599FD}" type="pres">
      <dgm:prSet presAssocID="{386DDC5C-8DCA-48E8-9DA7-55C246F95D44}" presName="parTx" presStyleLbl="revTx" presStyleIdx="1" presStyleCnt="3">
        <dgm:presLayoutVars>
          <dgm:chMax val="0"/>
          <dgm:chPref val="0"/>
        </dgm:presLayoutVars>
      </dgm:prSet>
      <dgm:spPr/>
    </dgm:pt>
    <dgm:pt modelId="{EFB5DCB7-BFAF-471E-B909-FF2D8B0449C5}" type="pres">
      <dgm:prSet presAssocID="{8D328650-239C-46A4-936D-4AB3C72957A1}" presName="sibTrans" presStyleCnt="0"/>
      <dgm:spPr/>
    </dgm:pt>
    <dgm:pt modelId="{80F5F925-B8AB-4C2E-A7D9-D82534497E1A}" type="pres">
      <dgm:prSet presAssocID="{83C1CCE6-1A4F-44C9-87DF-37B815170220}" presName="compNode" presStyleCnt="0"/>
      <dgm:spPr/>
    </dgm:pt>
    <dgm:pt modelId="{C1A79121-5912-4723-946A-B7C67ED5A046}" type="pres">
      <dgm:prSet presAssocID="{83C1CCE6-1A4F-44C9-87DF-37B815170220}" presName="bgRect" presStyleLbl="bgShp" presStyleIdx="2" presStyleCnt="3"/>
      <dgm:spPr/>
    </dgm:pt>
    <dgm:pt modelId="{CDA3E942-3E20-407F-BD94-574B4130292F}" type="pres">
      <dgm:prSet presAssocID="{83C1CCE6-1A4F-44C9-87DF-37B81517022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25DE2CF-558B-4197-9B3F-83FD2C7357B2}" type="pres">
      <dgm:prSet presAssocID="{83C1CCE6-1A4F-44C9-87DF-37B815170220}" presName="spaceRect" presStyleCnt="0"/>
      <dgm:spPr/>
    </dgm:pt>
    <dgm:pt modelId="{495D2852-4068-4968-A191-9C496BE361C1}" type="pres">
      <dgm:prSet presAssocID="{83C1CCE6-1A4F-44C9-87DF-37B81517022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873E216-F594-4F87-9C56-F5A20B8FEA1A}" type="presOf" srcId="{C5604382-A17F-4466-AEA2-C6872E0720F6}" destId="{3EB08F93-72FE-409C-A4F0-0028060557E6}" srcOrd="0" destOrd="0" presId="urn:microsoft.com/office/officeart/2018/2/layout/IconVerticalSolidList"/>
    <dgm:cxn modelId="{606AF658-316E-4863-BACE-2B41DB4B6814}" type="presOf" srcId="{83C1CCE6-1A4F-44C9-87DF-37B815170220}" destId="{495D2852-4068-4968-A191-9C496BE361C1}" srcOrd="0" destOrd="0" presId="urn:microsoft.com/office/officeart/2018/2/layout/IconVerticalSolidList"/>
    <dgm:cxn modelId="{4592B960-AB58-496D-974E-80F7646EC28A}" srcId="{4D558C6D-E587-4BB7-AC32-1860EAE28DD2}" destId="{386DDC5C-8DCA-48E8-9DA7-55C246F95D44}" srcOrd="1" destOrd="0" parTransId="{32B75C68-D68B-458D-A5CD-5F5603BE52A1}" sibTransId="{8D328650-239C-46A4-936D-4AB3C72957A1}"/>
    <dgm:cxn modelId="{9DFE77E2-5EB8-4B0B-92E0-65748B152257}" srcId="{4D558C6D-E587-4BB7-AC32-1860EAE28DD2}" destId="{83C1CCE6-1A4F-44C9-87DF-37B815170220}" srcOrd="2" destOrd="0" parTransId="{D5C1000F-082A-430D-8D09-A9948E8F434D}" sibTransId="{BAF03143-E742-4310-A141-A3FE3491D0AC}"/>
    <dgm:cxn modelId="{E2AE77EF-0550-41CD-AB9F-81C799EE55BA}" srcId="{4D558C6D-E587-4BB7-AC32-1860EAE28DD2}" destId="{C5604382-A17F-4466-AEA2-C6872E0720F6}" srcOrd="0" destOrd="0" parTransId="{CD0569E5-2151-430C-8D66-55EA6F8665E9}" sibTransId="{BABF21EA-1340-439E-90AB-51795ACAAC76}"/>
    <dgm:cxn modelId="{68161DF9-6686-41B5-BEBA-78C567FCA034}" type="presOf" srcId="{386DDC5C-8DCA-48E8-9DA7-55C246F95D44}" destId="{C4D59458-2049-4170-8599-D080C2F599FD}" srcOrd="0" destOrd="0" presId="urn:microsoft.com/office/officeart/2018/2/layout/IconVerticalSolidList"/>
    <dgm:cxn modelId="{72E9AFFB-2196-44B4-8524-ADBC309220A7}" type="presOf" srcId="{4D558C6D-E587-4BB7-AC32-1860EAE28DD2}" destId="{16848AE3-5768-4B1F-A4C3-0F8A8EFBA0C6}" srcOrd="0" destOrd="0" presId="urn:microsoft.com/office/officeart/2018/2/layout/IconVerticalSolidList"/>
    <dgm:cxn modelId="{3C7410CA-74B4-4516-A0B0-68A56B3BF561}" type="presParOf" srcId="{16848AE3-5768-4B1F-A4C3-0F8A8EFBA0C6}" destId="{8CD965D3-ED06-42E6-AF2E-446B6124B0A6}" srcOrd="0" destOrd="0" presId="urn:microsoft.com/office/officeart/2018/2/layout/IconVerticalSolidList"/>
    <dgm:cxn modelId="{447D1D29-F898-4ECA-95F0-10A4F13FD4C0}" type="presParOf" srcId="{8CD965D3-ED06-42E6-AF2E-446B6124B0A6}" destId="{9712FC1B-210D-4477-B26B-0D057A04C9AB}" srcOrd="0" destOrd="0" presId="urn:microsoft.com/office/officeart/2018/2/layout/IconVerticalSolidList"/>
    <dgm:cxn modelId="{F0902A32-3566-4DB5-B4C4-66E1754B3A69}" type="presParOf" srcId="{8CD965D3-ED06-42E6-AF2E-446B6124B0A6}" destId="{DD5A5C84-10EA-43E9-8A8E-F87B44B44256}" srcOrd="1" destOrd="0" presId="urn:microsoft.com/office/officeart/2018/2/layout/IconVerticalSolidList"/>
    <dgm:cxn modelId="{B3D611E1-F86F-4A72-B2BC-043EDA33DE51}" type="presParOf" srcId="{8CD965D3-ED06-42E6-AF2E-446B6124B0A6}" destId="{AAF18404-5219-432E-9D87-13007120E66D}" srcOrd="2" destOrd="0" presId="urn:microsoft.com/office/officeart/2018/2/layout/IconVerticalSolidList"/>
    <dgm:cxn modelId="{B2949498-0B56-4CDA-B1B1-01DA68474046}" type="presParOf" srcId="{8CD965D3-ED06-42E6-AF2E-446B6124B0A6}" destId="{3EB08F93-72FE-409C-A4F0-0028060557E6}" srcOrd="3" destOrd="0" presId="urn:microsoft.com/office/officeart/2018/2/layout/IconVerticalSolidList"/>
    <dgm:cxn modelId="{3FE6B46E-640D-4F07-BF06-A90D60143A6A}" type="presParOf" srcId="{16848AE3-5768-4B1F-A4C3-0F8A8EFBA0C6}" destId="{93C2EE71-D162-4A67-BF84-34DB94AFDCA3}" srcOrd="1" destOrd="0" presId="urn:microsoft.com/office/officeart/2018/2/layout/IconVerticalSolidList"/>
    <dgm:cxn modelId="{86FF12C7-A424-4F8C-BF28-ABB7D1F1C390}" type="presParOf" srcId="{16848AE3-5768-4B1F-A4C3-0F8A8EFBA0C6}" destId="{8D454CFA-278E-4786-B9F5-E6DDC03A966F}" srcOrd="2" destOrd="0" presId="urn:microsoft.com/office/officeart/2018/2/layout/IconVerticalSolidList"/>
    <dgm:cxn modelId="{4127BBBC-7BE1-459C-92EC-B2D85A32EAE2}" type="presParOf" srcId="{8D454CFA-278E-4786-B9F5-E6DDC03A966F}" destId="{7CC1B961-441D-46CD-B06A-FB41AED73262}" srcOrd="0" destOrd="0" presId="urn:microsoft.com/office/officeart/2018/2/layout/IconVerticalSolidList"/>
    <dgm:cxn modelId="{3F554F8D-8985-4C14-9246-930E1422D9EE}" type="presParOf" srcId="{8D454CFA-278E-4786-B9F5-E6DDC03A966F}" destId="{9F3C0299-A2AB-46CA-9FDC-B5512B8DF914}" srcOrd="1" destOrd="0" presId="urn:microsoft.com/office/officeart/2018/2/layout/IconVerticalSolidList"/>
    <dgm:cxn modelId="{305AD212-EC50-49F1-AB41-2AB0493855B2}" type="presParOf" srcId="{8D454CFA-278E-4786-B9F5-E6DDC03A966F}" destId="{0D5AA668-6049-4C3C-98F7-B62D5A95A8C5}" srcOrd="2" destOrd="0" presId="urn:microsoft.com/office/officeart/2018/2/layout/IconVerticalSolidList"/>
    <dgm:cxn modelId="{E2E0373D-128B-400C-8BEF-5D13366C1461}" type="presParOf" srcId="{8D454CFA-278E-4786-B9F5-E6DDC03A966F}" destId="{C4D59458-2049-4170-8599-D080C2F599FD}" srcOrd="3" destOrd="0" presId="urn:microsoft.com/office/officeart/2018/2/layout/IconVerticalSolidList"/>
    <dgm:cxn modelId="{20E3855C-6CB7-4044-9BDD-887D8D9CE76E}" type="presParOf" srcId="{16848AE3-5768-4B1F-A4C3-0F8A8EFBA0C6}" destId="{EFB5DCB7-BFAF-471E-B909-FF2D8B0449C5}" srcOrd="3" destOrd="0" presId="urn:microsoft.com/office/officeart/2018/2/layout/IconVerticalSolidList"/>
    <dgm:cxn modelId="{8B1FD3A7-D1C4-46A7-B1C2-157951BEADD4}" type="presParOf" srcId="{16848AE3-5768-4B1F-A4C3-0F8A8EFBA0C6}" destId="{80F5F925-B8AB-4C2E-A7D9-D82534497E1A}" srcOrd="4" destOrd="0" presId="urn:microsoft.com/office/officeart/2018/2/layout/IconVerticalSolidList"/>
    <dgm:cxn modelId="{E201008D-FA19-449F-B812-9E0798630AE7}" type="presParOf" srcId="{80F5F925-B8AB-4C2E-A7D9-D82534497E1A}" destId="{C1A79121-5912-4723-946A-B7C67ED5A046}" srcOrd="0" destOrd="0" presId="urn:microsoft.com/office/officeart/2018/2/layout/IconVerticalSolidList"/>
    <dgm:cxn modelId="{C677B405-3CCA-4D32-AA94-F8E1A6E78CF4}" type="presParOf" srcId="{80F5F925-B8AB-4C2E-A7D9-D82534497E1A}" destId="{CDA3E942-3E20-407F-BD94-574B4130292F}" srcOrd="1" destOrd="0" presId="urn:microsoft.com/office/officeart/2018/2/layout/IconVerticalSolidList"/>
    <dgm:cxn modelId="{C263EFA6-D1E4-45D7-87F3-5D1ADE74DA2E}" type="presParOf" srcId="{80F5F925-B8AB-4C2E-A7D9-D82534497E1A}" destId="{D25DE2CF-558B-4197-9B3F-83FD2C7357B2}" srcOrd="2" destOrd="0" presId="urn:microsoft.com/office/officeart/2018/2/layout/IconVerticalSolidList"/>
    <dgm:cxn modelId="{643A6244-06F9-49D3-9407-1411FC21B467}" type="presParOf" srcId="{80F5F925-B8AB-4C2E-A7D9-D82534497E1A}" destId="{495D2852-4068-4968-A191-9C496BE361C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0D8AAC-544A-354B-BB35-C21DD4238534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GB"/>
        </a:p>
      </dgm:t>
    </dgm:pt>
    <dgm:pt modelId="{EC254419-CD00-CB44-BDA6-D4044A4DFEC9}">
      <dgm:prSet custT="1"/>
      <dgm:spPr/>
      <dgm:t>
        <a:bodyPr/>
        <a:lstStyle/>
        <a:p>
          <a:r>
            <a:rPr lang="en-FR" sz="3200" dirty="0"/>
            <a:t>MCP</a:t>
          </a:r>
        </a:p>
      </dgm:t>
    </dgm:pt>
    <dgm:pt modelId="{D4919554-418B-1749-8B3D-8732DDCCB2C3}" type="parTrans" cxnId="{BF0AB729-FFFF-824A-8031-6EDD68DDC991}">
      <dgm:prSet/>
      <dgm:spPr/>
      <dgm:t>
        <a:bodyPr/>
        <a:lstStyle/>
        <a:p>
          <a:endParaRPr lang="en-GB"/>
        </a:p>
      </dgm:t>
    </dgm:pt>
    <dgm:pt modelId="{015602D3-DDD8-9746-B244-95150B30B934}" type="sibTrans" cxnId="{BF0AB729-FFFF-824A-8031-6EDD68DDC991}">
      <dgm:prSet/>
      <dgm:spPr/>
      <dgm:t>
        <a:bodyPr/>
        <a:lstStyle/>
        <a:p>
          <a:endParaRPr lang="en-GB"/>
        </a:p>
      </dgm:t>
    </dgm:pt>
    <dgm:pt modelId="{1CD63AF0-CB75-5941-9511-A2428042DF4B}">
      <dgm:prSet/>
      <dgm:spPr/>
      <dgm:t>
        <a:bodyPr/>
        <a:lstStyle/>
        <a:p>
          <a:r>
            <a:rPr lang="en-FR" dirty="0"/>
            <a:t>Allow agents to interact with your environment</a:t>
          </a:r>
        </a:p>
      </dgm:t>
    </dgm:pt>
    <dgm:pt modelId="{25EFA526-6B30-7345-A673-A4531139CDFC}" type="parTrans" cxnId="{8379CB63-B661-F74E-A11C-17788E2FCAB4}">
      <dgm:prSet/>
      <dgm:spPr/>
      <dgm:t>
        <a:bodyPr/>
        <a:lstStyle/>
        <a:p>
          <a:endParaRPr lang="en-GB"/>
        </a:p>
      </dgm:t>
    </dgm:pt>
    <dgm:pt modelId="{DFD74E95-C79B-EA4F-9E4B-92D6C1898DAD}" type="sibTrans" cxnId="{8379CB63-B661-F74E-A11C-17788E2FCAB4}">
      <dgm:prSet/>
      <dgm:spPr/>
      <dgm:t>
        <a:bodyPr/>
        <a:lstStyle/>
        <a:p>
          <a:endParaRPr lang="en-GB"/>
        </a:p>
      </dgm:t>
    </dgm:pt>
    <dgm:pt modelId="{A6FABE4A-C824-F24D-88D8-C8436BEA730E}">
      <dgm:prSet custT="1"/>
      <dgm:spPr/>
      <dgm:t>
        <a:bodyPr/>
        <a:lstStyle/>
        <a:p>
          <a:r>
            <a:rPr lang="en-FR" sz="3200" dirty="0"/>
            <a:t>Single Agent</a:t>
          </a:r>
        </a:p>
      </dgm:t>
    </dgm:pt>
    <dgm:pt modelId="{F136C081-C9FF-384B-91B9-D4D2A5AE0618}" type="parTrans" cxnId="{19C4C1A0-A2B2-334A-891F-4F81DFDE5DF9}">
      <dgm:prSet/>
      <dgm:spPr/>
      <dgm:t>
        <a:bodyPr/>
        <a:lstStyle/>
        <a:p>
          <a:endParaRPr lang="en-GB"/>
        </a:p>
      </dgm:t>
    </dgm:pt>
    <dgm:pt modelId="{D3814663-FBAA-314A-A737-95C47C7E9D92}" type="sibTrans" cxnId="{19C4C1A0-A2B2-334A-891F-4F81DFDE5DF9}">
      <dgm:prSet/>
      <dgm:spPr/>
      <dgm:t>
        <a:bodyPr/>
        <a:lstStyle/>
        <a:p>
          <a:endParaRPr lang="en-GB"/>
        </a:p>
      </dgm:t>
    </dgm:pt>
    <dgm:pt modelId="{0B8CEB17-DBB2-0947-80F6-BF65C82F3587}">
      <dgm:prSet/>
      <dgm:spPr/>
      <dgm:t>
        <a:bodyPr/>
        <a:lstStyle/>
        <a:p>
          <a:r>
            <a:rPr lang="en-FR" dirty="0"/>
            <a:t>Simpler and more predictable, best for contained domains</a:t>
          </a:r>
        </a:p>
      </dgm:t>
    </dgm:pt>
    <dgm:pt modelId="{86544360-A616-134D-9D49-1F4B987C8C5C}" type="parTrans" cxnId="{19607CD4-7FA4-C749-A103-6A3BFC3ED095}">
      <dgm:prSet/>
      <dgm:spPr/>
      <dgm:t>
        <a:bodyPr/>
        <a:lstStyle/>
        <a:p>
          <a:endParaRPr lang="en-GB"/>
        </a:p>
      </dgm:t>
    </dgm:pt>
    <dgm:pt modelId="{2D8F1155-ADA1-9A4F-BB6A-3DAAAF86A710}" type="sibTrans" cxnId="{19607CD4-7FA4-C749-A103-6A3BFC3ED095}">
      <dgm:prSet/>
      <dgm:spPr/>
      <dgm:t>
        <a:bodyPr/>
        <a:lstStyle/>
        <a:p>
          <a:endParaRPr lang="en-GB"/>
        </a:p>
      </dgm:t>
    </dgm:pt>
    <dgm:pt modelId="{3D06A3B5-B41E-4143-8272-E58FC3A0E862}">
      <dgm:prSet custT="1"/>
      <dgm:spPr/>
      <dgm:t>
        <a:bodyPr/>
        <a:lstStyle/>
        <a:p>
          <a:r>
            <a:rPr lang="en-FR" sz="3200" dirty="0"/>
            <a:t>Multi-Agent</a:t>
          </a:r>
        </a:p>
      </dgm:t>
    </dgm:pt>
    <dgm:pt modelId="{0CBE6C3D-53E3-0E42-8DFA-4E30E812070B}" type="parTrans" cxnId="{FE24FC4D-88DB-544F-87FC-1454D077EA30}">
      <dgm:prSet/>
      <dgm:spPr/>
      <dgm:t>
        <a:bodyPr/>
        <a:lstStyle/>
        <a:p>
          <a:endParaRPr lang="en-GB"/>
        </a:p>
      </dgm:t>
    </dgm:pt>
    <dgm:pt modelId="{5CF3B996-B524-254E-8F2A-86E084D7436D}" type="sibTrans" cxnId="{FE24FC4D-88DB-544F-87FC-1454D077EA30}">
      <dgm:prSet/>
      <dgm:spPr/>
      <dgm:t>
        <a:bodyPr/>
        <a:lstStyle/>
        <a:p>
          <a:endParaRPr lang="en-GB"/>
        </a:p>
      </dgm:t>
    </dgm:pt>
    <dgm:pt modelId="{9A7DCBD2-4EB9-4549-B470-046E2FD68B9B}">
      <dgm:prSet/>
      <dgm:spPr/>
      <dgm:t>
        <a:bodyPr/>
        <a:lstStyle/>
        <a:p>
          <a:r>
            <a:rPr lang="en-FR" dirty="0"/>
            <a:t>More performant for complex, dynamic domains</a:t>
          </a:r>
        </a:p>
      </dgm:t>
    </dgm:pt>
    <dgm:pt modelId="{4463DDCC-EED2-D74A-AD44-8FF9AAFF1C56}" type="parTrans" cxnId="{F6C74277-776A-8A4F-A984-FEFF43F3218F}">
      <dgm:prSet/>
      <dgm:spPr/>
      <dgm:t>
        <a:bodyPr/>
        <a:lstStyle/>
        <a:p>
          <a:endParaRPr lang="en-GB"/>
        </a:p>
      </dgm:t>
    </dgm:pt>
    <dgm:pt modelId="{5542D933-CFB1-0849-B6F6-47E9805EB5C1}" type="sibTrans" cxnId="{F6C74277-776A-8A4F-A984-FEFF43F3218F}">
      <dgm:prSet/>
      <dgm:spPr/>
      <dgm:t>
        <a:bodyPr/>
        <a:lstStyle/>
        <a:p>
          <a:endParaRPr lang="en-GB"/>
        </a:p>
      </dgm:t>
    </dgm:pt>
    <dgm:pt modelId="{0DB9F02A-9296-0143-ACC7-5A32784E2FE3}">
      <dgm:prSet/>
      <dgm:spPr/>
      <dgm:t>
        <a:bodyPr/>
        <a:lstStyle/>
        <a:p>
          <a:r>
            <a:rPr lang="en-FR" dirty="0"/>
            <a:t>Use </a:t>
          </a:r>
          <a:r>
            <a:rPr lang="en-FR" dirty="0">
              <a:latin typeface="Consolas" panose="020B0609020204030204" pitchFamily="49" charset="0"/>
              <a:cs typeface="Consolas" panose="020B0609020204030204" pitchFamily="49" charset="0"/>
            </a:rPr>
            <a:t>createAgent()</a:t>
          </a:r>
        </a:p>
      </dgm:t>
    </dgm:pt>
    <dgm:pt modelId="{613D254E-488F-864E-8053-46FDDE41F8F6}" type="parTrans" cxnId="{CDCD9831-11A8-0B4F-9551-074BAE6BA11A}">
      <dgm:prSet/>
      <dgm:spPr/>
      <dgm:t>
        <a:bodyPr/>
        <a:lstStyle/>
        <a:p>
          <a:endParaRPr lang="en-GB"/>
        </a:p>
      </dgm:t>
    </dgm:pt>
    <dgm:pt modelId="{020005F3-DFA1-524A-ACBC-2B35BE22E2DB}" type="sibTrans" cxnId="{CDCD9831-11A8-0B4F-9551-074BAE6BA11A}">
      <dgm:prSet/>
      <dgm:spPr/>
      <dgm:t>
        <a:bodyPr/>
        <a:lstStyle/>
        <a:p>
          <a:endParaRPr lang="en-GB"/>
        </a:p>
      </dgm:t>
    </dgm:pt>
    <dgm:pt modelId="{8444C9A2-45B0-1941-8B4B-06FED0C4B562}">
      <dgm:prSet/>
      <dgm:spPr/>
      <dgm:t>
        <a:bodyPr/>
        <a:lstStyle/>
        <a:p>
          <a:r>
            <a:rPr lang="en-FR" dirty="0"/>
            <a:t>Use </a:t>
          </a:r>
          <a:r>
            <a:rPr lang="en-FR" dirty="0">
              <a:latin typeface="Consolas" panose="020B0609020204030204" pitchFamily="49" charset="0"/>
              <a:cs typeface="Consolas" panose="020B0609020204030204" pitchFamily="49" charset="0"/>
            </a:rPr>
            <a:t>deepagents</a:t>
          </a:r>
          <a:r>
            <a:rPr lang="en-FR" dirty="0"/>
            <a:t> or </a:t>
          </a:r>
          <a:r>
            <a:rPr lang="en-GB" dirty="0" err="1">
              <a:latin typeface="Consolas" panose="020B0609020204030204" pitchFamily="49" charset="0"/>
              <a:cs typeface="Consolas" panose="020B0609020204030204" pitchFamily="49" charset="0"/>
            </a:rPr>
            <a:t>langgraph</a:t>
          </a:r>
          <a:r>
            <a:rPr lang="en-GB" dirty="0">
              <a:latin typeface="Consolas" panose="020B0609020204030204" pitchFamily="49" charset="0"/>
              <a:cs typeface="Consolas" panose="020B0609020204030204" pitchFamily="49" charset="0"/>
            </a:rPr>
            <a:t>-supervisor</a:t>
          </a:r>
          <a:endParaRPr lang="en-FR" dirty="0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545E6926-964E-194D-972A-701EDE49D121}" type="parTrans" cxnId="{81891E51-D46E-8A43-93FF-3455B9657154}">
      <dgm:prSet/>
      <dgm:spPr/>
      <dgm:t>
        <a:bodyPr/>
        <a:lstStyle/>
        <a:p>
          <a:endParaRPr lang="en-GB"/>
        </a:p>
      </dgm:t>
    </dgm:pt>
    <dgm:pt modelId="{B40B8E68-6FFA-7142-8C7A-5B95A87F4B1B}" type="sibTrans" cxnId="{81891E51-D46E-8A43-93FF-3455B9657154}">
      <dgm:prSet/>
      <dgm:spPr/>
      <dgm:t>
        <a:bodyPr/>
        <a:lstStyle/>
        <a:p>
          <a:endParaRPr lang="en-GB"/>
        </a:p>
      </dgm:t>
    </dgm:pt>
    <dgm:pt modelId="{7E193B5D-B62D-244B-B84F-713C611B530A}" type="pres">
      <dgm:prSet presAssocID="{520D8AAC-544A-354B-BB35-C21DD4238534}" presName="Name0" presStyleCnt="0">
        <dgm:presLayoutVars>
          <dgm:dir/>
          <dgm:animLvl val="lvl"/>
          <dgm:resizeHandles val="exact"/>
        </dgm:presLayoutVars>
      </dgm:prSet>
      <dgm:spPr/>
    </dgm:pt>
    <dgm:pt modelId="{8F8B1B39-6CAD-E640-8736-9DDA16D62C53}" type="pres">
      <dgm:prSet presAssocID="{EC254419-CD00-CB44-BDA6-D4044A4DFEC9}" presName="linNode" presStyleCnt="0"/>
      <dgm:spPr/>
    </dgm:pt>
    <dgm:pt modelId="{7B5D77D2-4058-6C49-A122-196A6D0092C4}" type="pres">
      <dgm:prSet presAssocID="{EC254419-CD00-CB44-BDA6-D4044A4DFEC9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189AD3A-6D80-C94E-B237-9809CD511FDC}" type="pres">
      <dgm:prSet presAssocID="{EC254419-CD00-CB44-BDA6-D4044A4DFEC9}" presName="descendantText" presStyleLbl="alignAccFollowNode1" presStyleIdx="0" presStyleCnt="3">
        <dgm:presLayoutVars>
          <dgm:bulletEnabled val="1"/>
        </dgm:presLayoutVars>
      </dgm:prSet>
      <dgm:spPr/>
    </dgm:pt>
    <dgm:pt modelId="{5600E68A-253E-0246-AD00-3A099CBD6CD0}" type="pres">
      <dgm:prSet presAssocID="{015602D3-DDD8-9746-B244-95150B30B934}" presName="sp" presStyleCnt="0"/>
      <dgm:spPr/>
    </dgm:pt>
    <dgm:pt modelId="{25F0E2BA-13A2-7A43-800D-09ABF6130F89}" type="pres">
      <dgm:prSet presAssocID="{A6FABE4A-C824-F24D-88D8-C8436BEA730E}" presName="linNode" presStyleCnt="0"/>
      <dgm:spPr/>
    </dgm:pt>
    <dgm:pt modelId="{A53B0D6C-98D1-2148-AE71-250F0E7F1DA1}" type="pres">
      <dgm:prSet presAssocID="{A6FABE4A-C824-F24D-88D8-C8436BEA730E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213F7293-E214-434A-824C-9049968310CC}" type="pres">
      <dgm:prSet presAssocID="{A6FABE4A-C824-F24D-88D8-C8436BEA730E}" presName="descendantText" presStyleLbl="alignAccFollowNode1" presStyleIdx="1" presStyleCnt="3">
        <dgm:presLayoutVars>
          <dgm:bulletEnabled val="1"/>
        </dgm:presLayoutVars>
      </dgm:prSet>
      <dgm:spPr/>
    </dgm:pt>
    <dgm:pt modelId="{66D7F7A8-F31C-0945-BB28-3FBF394F7EAA}" type="pres">
      <dgm:prSet presAssocID="{D3814663-FBAA-314A-A737-95C47C7E9D92}" presName="sp" presStyleCnt="0"/>
      <dgm:spPr/>
    </dgm:pt>
    <dgm:pt modelId="{886D7175-E812-F246-8822-61FD1E161021}" type="pres">
      <dgm:prSet presAssocID="{3D06A3B5-B41E-4143-8272-E58FC3A0E862}" presName="linNode" presStyleCnt="0"/>
      <dgm:spPr/>
    </dgm:pt>
    <dgm:pt modelId="{35007C52-1B5D-4A4A-B82C-D94D274F4DD0}" type="pres">
      <dgm:prSet presAssocID="{3D06A3B5-B41E-4143-8272-E58FC3A0E862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2544B9BF-5033-8642-A165-610D8CD09869}" type="pres">
      <dgm:prSet presAssocID="{3D06A3B5-B41E-4143-8272-E58FC3A0E862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E32C9718-4D9E-714C-8DBE-ACD7587FA2AA}" type="presOf" srcId="{520D8AAC-544A-354B-BB35-C21DD4238534}" destId="{7E193B5D-B62D-244B-B84F-713C611B530A}" srcOrd="0" destOrd="0" presId="urn:microsoft.com/office/officeart/2005/8/layout/vList5"/>
    <dgm:cxn modelId="{BF0AB729-FFFF-824A-8031-6EDD68DDC991}" srcId="{520D8AAC-544A-354B-BB35-C21DD4238534}" destId="{EC254419-CD00-CB44-BDA6-D4044A4DFEC9}" srcOrd="0" destOrd="0" parTransId="{D4919554-418B-1749-8B3D-8732DDCCB2C3}" sibTransId="{015602D3-DDD8-9746-B244-95150B30B934}"/>
    <dgm:cxn modelId="{CDCD9831-11A8-0B4F-9551-074BAE6BA11A}" srcId="{A6FABE4A-C824-F24D-88D8-C8436BEA730E}" destId="{0DB9F02A-9296-0143-ACC7-5A32784E2FE3}" srcOrd="1" destOrd="0" parTransId="{613D254E-488F-864E-8053-46FDDE41F8F6}" sibTransId="{020005F3-DFA1-524A-ACBC-2B35BE22E2DB}"/>
    <dgm:cxn modelId="{FE24FC4D-88DB-544F-87FC-1454D077EA30}" srcId="{520D8AAC-544A-354B-BB35-C21DD4238534}" destId="{3D06A3B5-B41E-4143-8272-E58FC3A0E862}" srcOrd="2" destOrd="0" parTransId="{0CBE6C3D-53E3-0E42-8DFA-4E30E812070B}" sibTransId="{5CF3B996-B524-254E-8F2A-86E084D7436D}"/>
    <dgm:cxn modelId="{81891E51-D46E-8A43-93FF-3455B9657154}" srcId="{3D06A3B5-B41E-4143-8272-E58FC3A0E862}" destId="{8444C9A2-45B0-1941-8B4B-06FED0C4B562}" srcOrd="1" destOrd="0" parTransId="{545E6926-964E-194D-972A-701EDE49D121}" sibTransId="{B40B8E68-6FFA-7142-8C7A-5B95A87F4B1B}"/>
    <dgm:cxn modelId="{8379CB63-B661-F74E-A11C-17788E2FCAB4}" srcId="{EC254419-CD00-CB44-BDA6-D4044A4DFEC9}" destId="{1CD63AF0-CB75-5941-9511-A2428042DF4B}" srcOrd="0" destOrd="0" parTransId="{25EFA526-6B30-7345-A673-A4531139CDFC}" sibTransId="{DFD74E95-C79B-EA4F-9E4B-92D6C1898DAD}"/>
    <dgm:cxn modelId="{9237E170-35D3-6745-8A02-11837B57C923}" type="presOf" srcId="{1CD63AF0-CB75-5941-9511-A2428042DF4B}" destId="{0189AD3A-6D80-C94E-B237-9809CD511FDC}" srcOrd="0" destOrd="0" presId="urn:microsoft.com/office/officeart/2005/8/layout/vList5"/>
    <dgm:cxn modelId="{96AA7274-C923-754F-B0AE-AD129E880C61}" type="presOf" srcId="{9A7DCBD2-4EB9-4549-B470-046E2FD68B9B}" destId="{2544B9BF-5033-8642-A165-610D8CD09869}" srcOrd="0" destOrd="0" presId="urn:microsoft.com/office/officeart/2005/8/layout/vList5"/>
    <dgm:cxn modelId="{F6C74277-776A-8A4F-A984-FEFF43F3218F}" srcId="{3D06A3B5-B41E-4143-8272-E58FC3A0E862}" destId="{9A7DCBD2-4EB9-4549-B470-046E2FD68B9B}" srcOrd="0" destOrd="0" parTransId="{4463DDCC-EED2-D74A-AD44-8FF9AAFF1C56}" sibTransId="{5542D933-CFB1-0849-B6F6-47E9805EB5C1}"/>
    <dgm:cxn modelId="{EB6EF491-2CC3-5142-B68A-71809233A747}" type="presOf" srcId="{3D06A3B5-B41E-4143-8272-E58FC3A0E862}" destId="{35007C52-1B5D-4A4A-B82C-D94D274F4DD0}" srcOrd="0" destOrd="0" presId="urn:microsoft.com/office/officeart/2005/8/layout/vList5"/>
    <dgm:cxn modelId="{C80DB895-CCC4-094A-9E5E-915FC1C4E9D5}" type="presOf" srcId="{0B8CEB17-DBB2-0947-80F6-BF65C82F3587}" destId="{213F7293-E214-434A-824C-9049968310CC}" srcOrd="0" destOrd="0" presId="urn:microsoft.com/office/officeart/2005/8/layout/vList5"/>
    <dgm:cxn modelId="{19C4C1A0-A2B2-334A-891F-4F81DFDE5DF9}" srcId="{520D8AAC-544A-354B-BB35-C21DD4238534}" destId="{A6FABE4A-C824-F24D-88D8-C8436BEA730E}" srcOrd="1" destOrd="0" parTransId="{F136C081-C9FF-384B-91B9-D4D2A5AE0618}" sibTransId="{D3814663-FBAA-314A-A737-95C47C7E9D92}"/>
    <dgm:cxn modelId="{EF0103A6-2A94-DF46-B842-261F78252602}" type="presOf" srcId="{0DB9F02A-9296-0143-ACC7-5A32784E2FE3}" destId="{213F7293-E214-434A-824C-9049968310CC}" srcOrd="0" destOrd="1" presId="urn:microsoft.com/office/officeart/2005/8/layout/vList5"/>
    <dgm:cxn modelId="{D42552BC-E42F-EE4C-8560-DB81BDB3BC39}" type="presOf" srcId="{8444C9A2-45B0-1941-8B4B-06FED0C4B562}" destId="{2544B9BF-5033-8642-A165-610D8CD09869}" srcOrd="0" destOrd="1" presId="urn:microsoft.com/office/officeart/2005/8/layout/vList5"/>
    <dgm:cxn modelId="{91CB6AC4-95EB-FF44-8B0E-B9D3D3C70002}" type="presOf" srcId="{EC254419-CD00-CB44-BDA6-D4044A4DFEC9}" destId="{7B5D77D2-4058-6C49-A122-196A6D0092C4}" srcOrd="0" destOrd="0" presId="urn:microsoft.com/office/officeart/2005/8/layout/vList5"/>
    <dgm:cxn modelId="{19607CD4-7FA4-C749-A103-6A3BFC3ED095}" srcId="{A6FABE4A-C824-F24D-88D8-C8436BEA730E}" destId="{0B8CEB17-DBB2-0947-80F6-BF65C82F3587}" srcOrd="0" destOrd="0" parTransId="{86544360-A616-134D-9D49-1F4B987C8C5C}" sibTransId="{2D8F1155-ADA1-9A4F-BB6A-3DAAAF86A710}"/>
    <dgm:cxn modelId="{A18CE2EE-F26A-C645-B043-C724158E8777}" type="presOf" srcId="{A6FABE4A-C824-F24D-88D8-C8436BEA730E}" destId="{A53B0D6C-98D1-2148-AE71-250F0E7F1DA1}" srcOrd="0" destOrd="0" presId="urn:microsoft.com/office/officeart/2005/8/layout/vList5"/>
    <dgm:cxn modelId="{85EF8335-FA0F-294F-A20D-D198440B29BC}" type="presParOf" srcId="{7E193B5D-B62D-244B-B84F-713C611B530A}" destId="{8F8B1B39-6CAD-E640-8736-9DDA16D62C53}" srcOrd="0" destOrd="0" presId="urn:microsoft.com/office/officeart/2005/8/layout/vList5"/>
    <dgm:cxn modelId="{45268176-9BC8-B443-9CC2-35B9E1F7904C}" type="presParOf" srcId="{8F8B1B39-6CAD-E640-8736-9DDA16D62C53}" destId="{7B5D77D2-4058-6C49-A122-196A6D0092C4}" srcOrd="0" destOrd="0" presId="urn:microsoft.com/office/officeart/2005/8/layout/vList5"/>
    <dgm:cxn modelId="{74FBA233-69B5-3741-AA08-DBD343EC637E}" type="presParOf" srcId="{8F8B1B39-6CAD-E640-8736-9DDA16D62C53}" destId="{0189AD3A-6D80-C94E-B237-9809CD511FDC}" srcOrd="1" destOrd="0" presId="urn:microsoft.com/office/officeart/2005/8/layout/vList5"/>
    <dgm:cxn modelId="{59574DEB-C7AB-EF41-A7AC-D4A14607CEE3}" type="presParOf" srcId="{7E193B5D-B62D-244B-B84F-713C611B530A}" destId="{5600E68A-253E-0246-AD00-3A099CBD6CD0}" srcOrd="1" destOrd="0" presId="urn:microsoft.com/office/officeart/2005/8/layout/vList5"/>
    <dgm:cxn modelId="{5DCF6271-0986-5A43-8A8D-BD24998F3241}" type="presParOf" srcId="{7E193B5D-B62D-244B-B84F-713C611B530A}" destId="{25F0E2BA-13A2-7A43-800D-09ABF6130F89}" srcOrd="2" destOrd="0" presId="urn:microsoft.com/office/officeart/2005/8/layout/vList5"/>
    <dgm:cxn modelId="{D3A57A6C-FDF3-B046-9176-012B587A106B}" type="presParOf" srcId="{25F0E2BA-13A2-7A43-800D-09ABF6130F89}" destId="{A53B0D6C-98D1-2148-AE71-250F0E7F1DA1}" srcOrd="0" destOrd="0" presId="urn:microsoft.com/office/officeart/2005/8/layout/vList5"/>
    <dgm:cxn modelId="{21FD1E08-9192-6341-8BF4-21E16AE2A66B}" type="presParOf" srcId="{25F0E2BA-13A2-7A43-800D-09ABF6130F89}" destId="{213F7293-E214-434A-824C-9049968310CC}" srcOrd="1" destOrd="0" presId="urn:microsoft.com/office/officeart/2005/8/layout/vList5"/>
    <dgm:cxn modelId="{7287EBFF-6327-A44E-89AB-47CF08601921}" type="presParOf" srcId="{7E193B5D-B62D-244B-B84F-713C611B530A}" destId="{66D7F7A8-F31C-0945-BB28-3FBF394F7EAA}" srcOrd="3" destOrd="0" presId="urn:microsoft.com/office/officeart/2005/8/layout/vList5"/>
    <dgm:cxn modelId="{A429A345-B47D-5D4B-8718-8C41425B0513}" type="presParOf" srcId="{7E193B5D-B62D-244B-B84F-713C611B530A}" destId="{886D7175-E812-F246-8822-61FD1E161021}" srcOrd="4" destOrd="0" presId="urn:microsoft.com/office/officeart/2005/8/layout/vList5"/>
    <dgm:cxn modelId="{F808DFBE-39C8-BB4E-8E06-A956BE980F5A}" type="presParOf" srcId="{886D7175-E812-F246-8822-61FD1E161021}" destId="{35007C52-1B5D-4A4A-B82C-D94D274F4DD0}" srcOrd="0" destOrd="0" presId="urn:microsoft.com/office/officeart/2005/8/layout/vList5"/>
    <dgm:cxn modelId="{0BF8CF7D-270F-C740-B5F5-7FFB1AC8DDA7}" type="presParOf" srcId="{886D7175-E812-F246-8822-61FD1E161021}" destId="{2544B9BF-5033-8642-A165-610D8CD0986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1093F3-DCA6-3343-98EA-5BDC0E7EEDEA}">
      <dsp:nvSpPr>
        <dsp:cNvPr id="0" name=""/>
        <dsp:cNvSpPr/>
      </dsp:nvSpPr>
      <dsp:spPr>
        <a:xfrm>
          <a:off x="0" y="552662"/>
          <a:ext cx="4010891" cy="25058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1290" tIns="770636" rIns="311290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FR" sz="3200" kern="1200" dirty="0"/>
            <a:t>Tools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FR" sz="3200" kern="1200" dirty="0"/>
            <a:t>Resources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FR" sz="3200" kern="1200" dirty="0"/>
            <a:t>Prompts</a:t>
          </a:r>
        </a:p>
      </dsp:txBody>
      <dsp:txXfrm>
        <a:off x="0" y="552662"/>
        <a:ext cx="4010891" cy="2505824"/>
      </dsp:txXfrm>
    </dsp:sp>
    <dsp:sp modelId="{6AE9250A-D4D1-2C42-912A-DF84870C30A8}">
      <dsp:nvSpPr>
        <dsp:cNvPr id="0" name=""/>
        <dsp:cNvSpPr/>
      </dsp:nvSpPr>
      <dsp:spPr>
        <a:xfrm>
          <a:off x="200544" y="6542"/>
          <a:ext cx="2807623" cy="10922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121" tIns="0" rIns="106121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R" sz="4000" kern="1200" dirty="0"/>
            <a:t>Server</a:t>
          </a:r>
          <a:endParaRPr lang="en-FR" sz="4400" kern="1200" dirty="0"/>
        </a:p>
      </dsp:txBody>
      <dsp:txXfrm>
        <a:off x="253863" y="59861"/>
        <a:ext cx="2700985" cy="9856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D1209C-E097-844A-A35F-8B158DE48517}">
      <dsp:nvSpPr>
        <dsp:cNvPr id="0" name=""/>
        <dsp:cNvSpPr/>
      </dsp:nvSpPr>
      <dsp:spPr>
        <a:xfrm>
          <a:off x="0" y="552663"/>
          <a:ext cx="4010891" cy="250582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1290" tIns="770636" rIns="311290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FR" sz="3200" kern="1200"/>
            <a:t>Roots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FR" sz="3200" kern="1200" dirty="0"/>
            <a:t>Elicitation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FR" sz="3200" kern="1200" dirty="0"/>
            <a:t>Sampling</a:t>
          </a:r>
        </a:p>
      </dsp:txBody>
      <dsp:txXfrm>
        <a:off x="0" y="552663"/>
        <a:ext cx="4010891" cy="2505824"/>
      </dsp:txXfrm>
    </dsp:sp>
    <dsp:sp modelId="{6EB480B8-3FB5-6E49-801A-129D8E1970CA}">
      <dsp:nvSpPr>
        <dsp:cNvPr id="0" name=""/>
        <dsp:cNvSpPr/>
      </dsp:nvSpPr>
      <dsp:spPr>
        <a:xfrm>
          <a:off x="200544" y="6543"/>
          <a:ext cx="2807623" cy="10922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121" tIns="0" rIns="106121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R" sz="4000" kern="1200" dirty="0"/>
            <a:t>Client</a:t>
          </a:r>
          <a:endParaRPr lang="en-FR" sz="4400" kern="1200" dirty="0"/>
        </a:p>
      </dsp:txBody>
      <dsp:txXfrm>
        <a:off x="253863" y="59862"/>
        <a:ext cx="2700985" cy="9856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2FC1B-210D-4477-B26B-0D057A04C9AB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5A5C84-10EA-43E9-8A8E-F87B44B44256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08F93-72FE-409C-A4F0-0028060557E6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Components: </a:t>
          </a:r>
          <a:r>
            <a:rPr lang="en-US" sz="2500" kern="1200" dirty="0"/>
            <a:t>Burger API, MCP server, Agent API, Web Apps</a:t>
          </a:r>
        </a:p>
      </dsp:txBody>
      <dsp:txXfrm>
        <a:off x="1435590" y="531"/>
        <a:ext cx="9080009" cy="1242935"/>
      </dsp:txXfrm>
    </dsp:sp>
    <dsp:sp modelId="{7CC1B961-441D-46CD-B06A-FB41AED73262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3C0299-A2AB-46CA-9FDC-B5512B8DF914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59458-2049-4170-8599-D080C2F599FD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Security</a:t>
          </a:r>
          <a:r>
            <a:rPr lang="en-US" sz="2500" kern="1200" dirty="0"/>
            <a:t>: auth handled by Burger API</a:t>
          </a:r>
        </a:p>
      </dsp:txBody>
      <dsp:txXfrm>
        <a:off x="1435590" y="1554201"/>
        <a:ext cx="9080009" cy="1242935"/>
      </dsp:txXfrm>
    </dsp:sp>
    <dsp:sp modelId="{C1A79121-5912-4723-946A-B7C67ED5A046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A3E942-3E20-407F-BD94-574B4130292F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D2852-4068-4968-A191-9C496BE361C1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Scaling</a:t>
          </a:r>
          <a:r>
            <a:rPr lang="en-US" sz="2500" kern="1200" dirty="0"/>
            <a:t>: stateless component + serverless hosting</a:t>
          </a:r>
        </a:p>
      </dsp:txBody>
      <dsp:txXfrm>
        <a:off x="1435590" y="3107870"/>
        <a:ext cx="9080009" cy="12429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89AD3A-6D80-C94E-B237-9809CD511FDC}">
      <dsp:nvSpPr>
        <dsp:cNvPr id="0" name=""/>
        <dsp:cNvSpPr/>
      </dsp:nvSpPr>
      <dsp:spPr>
        <a:xfrm rot="5400000">
          <a:off x="6609059" y="-2686005"/>
          <a:ext cx="1083096" cy="6729984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FR" sz="2000" kern="1200" dirty="0"/>
            <a:t>Allow agents to interact with your environment</a:t>
          </a:r>
        </a:p>
      </dsp:txBody>
      <dsp:txXfrm rot="-5400000">
        <a:off x="3785615" y="190311"/>
        <a:ext cx="6677112" cy="977352"/>
      </dsp:txXfrm>
    </dsp:sp>
    <dsp:sp modelId="{7B5D77D2-4058-6C49-A122-196A6D0092C4}">
      <dsp:nvSpPr>
        <dsp:cNvPr id="0" name=""/>
        <dsp:cNvSpPr/>
      </dsp:nvSpPr>
      <dsp:spPr>
        <a:xfrm>
          <a:off x="0" y="2051"/>
          <a:ext cx="3785616" cy="13538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R" sz="3200" kern="1200" dirty="0"/>
            <a:t>MCP</a:t>
          </a:r>
        </a:p>
      </dsp:txBody>
      <dsp:txXfrm>
        <a:off x="66090" y="68141"/>
        <a:ext cx="3653436" cy="1221690"/>
      </dsp:txXfrm>
    </dsp:sp>
    <dsp:sp modelId="{213F7293-E214-434A-824C-9049968310CC}">
      <dsp:nvSpPr>
        <dsp:cNvPr id="0" name=""/>
        <dsp:cNvSpPr/>
      </dsp:nvSpPr>
      <dsp:spPr>
        <a:xfrm rot="5400000">
          <a:off x="6609059" y="-1264441"/>
          <a:ext cx="1083096" cy="6729984"/>
        </a:xfrm>
        <a:prstGeom prst="round2SameRect">
          <a:avLst/>
        </a:prstGeom>
        <a:solidFill>
          <a:schemeClr val="accent4">
            <a:tint val="40000"/>
            <a:alpha val="90000"/>
            <a:hueOff val="3079768"/>
            <a:satOff val="-15334"/>
            <a:lumOff val="-1455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3079768"/>
              <a:satOff val="-15334"/>
              <a:lumOff val="-14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FR" sz="2000" kern="1200" dirty="0"/>
            <a:t>Simpler and more predictable, best for contained domains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FR" sz="2000" kern="1200" dirty="0"/>
            <a:t>Use </a:t>
          </a:r>
          <a:r>
            <a:rPr lang="en-FR" sz="2000" kern="1200" dirty="0">
              <a:latin typeface="Consolas" panose="020B0609020204030204" pitchFamily="49" charset="0"/>
              <a:cs typeface="Consolas" panose="020B0609020204030204" pitchFamily="49" charset="0"/>
            </a:rPr>
            <a:t>createAgent()</a:t>
          </a:r>
        </a:p>
      </dsp:txBody>
      <dsp:txXfrm rot="-5400000">
        <a:off x="3785615" y="1611875"/>
        <a:ext cx="6677112" cy="977352"/>
      </dsp:txXfrm>
    </dsp:sp>
    <dsp:sp modelId="{A53B0D6C-98D1-2148-AE71-250F0E7F1DA1}">
      <dsp:nvSpPr>
        <dsp:cNvPr id="0" name=""/>
        <dsp:cNvSpPr/>
      </dsp:nvSpPr>
      <dsp:spPr>
        <a:xfrm>
          <a:off x="0" y="1423615"/>
          <a:ext cx="3785616" cy="1353870"/>
        </a:xfrm>
        <a:prstGeom prst="roundRect">
          <a:avLst/>
        </a:prstGeom>
        <a:solidFill>
          <a:schemeClr val="accent4">
            <a:hueOff val="3299968"/>
            <a:satOff val="-14601"/>
            <a:lumOff val="-24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R" sz="3200" kern="1200" dirty="0"/>
            <a:t>Single Agent</a:t>
          </a:r>
        </a:p>
      </dsp:txBody>
      <dsp:txXfrm>
        <a:off x="66090" y="1489705"/>
        <a:ext cx="3653436" cy="1221690"/>
      </dsp:txXfrm>
    </dsp:sp>
    <dsp:sp modelId="{2544B9BF-5033-8642-A165-610D8CD09869}">
      <dsp:nvSpPr>
        <dsp:cNvPr id="0" name=""/>
        <dsp:cNvSpPr/>
      </dsp:nvSpPr>
      <dsp:spPr>
        <a:xfrm rot="5400000">
          <a:off x="6609059" y="157123"/>
          <a:ext cx="1083096" cy="6729984"/>
        </a:xfrm>
        <a:prstGeom prst="round2SameRect">
          <a:avLst/>
        </a:prstGeom>
        <a:solidFill>
          <a:schemeClr val="accent4">
            <a:tint val="40000"/>
            <a:alpha val="90000"/>
            <a:hueOff val="6159535"/>
            <a:satOff val="-30669"/>
            <a:lumOff val="-291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6159535"/>
              <a:satOff val="-30669"/>
              <a:lumOff val="-29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FR" sz="2000" kern="1200" dirty="0"/>
            <a:t>More performant for complex, dynamic domains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FR" sz="2000" kern="1200" dirty="0"/>
            <a:t>Use </a:t>
          </a:r>
          <a:r>
            <a:rPr lang="en-FR" sz="2000" kern="1200" dirty="0">
              <a:latin typeface="Consolas" panose="020B0609020204030204" pitchFamily="49" charset="0"/>
              <a:cs typeface="Consolas" panose="020B0609020204030204" pitchFamily="49" charset="0"/>
            </a:rPr>
            <a:t>deepagents</a:t>
          </a:r>
          <a:r>
            <a:rPr lang="en-FR" sz="2000" kern="1200" dirty="0"/>
            <a:t> or </a:t>
          </a:r>
          <a:r>
            <a:rPr lang="en-GB" sz="2000" kern="1200" dirty="0" err="1">
              <a:latin typeface="Consolas" panose="020B0609020204030204" pitchFamily="49" charset="0"/>
              <a:cs typeface="Consolas" panose="020B0609020204030204" pitchFamily="49" charset="0"/>
            </a:rPr>
            <a:t>langgraph</a:t>
          </a:r>
          <a:r>
            <a:rPr lang="en-GB" sz="2000" kern="1200" dirty="0">
              <a:latin typeface="Consolas" panose="020B0609020204030204" pitchFamily="49" charset="0"/>
              <a:cs typeface="Consolas" panose="020B0609020204030204" pitchFamily="49" charset="0"/>
            </a:rPr>
            <a:t>-supervisor</a:t>
          </a:r>
          <a:endParaRPr lang="en-FR" sz="2000" kern="1200" dirty="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 rot="-5400000">
        <a:off x="3785615" y="3033439"/>
        <a:ext cx="6677112" cy="977352"/>
      </dsp:txXfrm>
    </dsp:sp>
    <dsp:sp modelId="{35007C52-1B5D-4A4A-B82C-D94D274F4DD0}">
      <dsp:nvSpPr>
        <dsp:cNvPr id="0" name=""/>
        <dsp:cNvSpPr/>
      </dsp:nvSpPr>
      <dsp:spPr>
        <a:xfrm>
          <a:off x="0" y="2845179"/>
          <a:ext cx="3785616" cy="1353870"/>
        </a:xfrm>
        <a:prstGeom prst="roundRec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FR" sz="3200" kern="1200" dirty="0"/>
            <a:t>Multi-Agent</a:t>
          </a:r>
        </a:p>
      </dsp:txBody>
      <dsp:txXfrm>
        <a:off x="66090" y="2911269"/>
        <a:ext cx="3653436" cy="12216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F853A2-ED8B-C7C9-09FE-9221878679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17B3D-CD40-D422-4E85-168EEB3D115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E44AF-C756-D746-AD17-7EBD9F7373BC}" type="datetimeFigureOut">
              <a:rPr lang="en-FR" smtClean="0"/>
              <a:t>02/12/2025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DAE09-7459-D0DA-5C7B-0571881052A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9D7864-9DD7-A161-927D-5EA5743751A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A8C5B-0854-084E-895C-0D42EBC08ED2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1517077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95245-6325-6C41-A84E-920BA122B6B9}" type="datetimeFigureOut">
              <a:rPr lang="en-FR" smtClean="0"/>
              <a:t>02/12/2025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3DE483-3750-A443-90A3-F116502F21D3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004080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DE483-3750-A443-90A3-F116502F21D3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20158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DE483-3750-A443-90A3-F116502F21D3}" type="slidenum">
              <a:rPr lang="en-FR" smtClean="0"/>
              <a:t>11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807336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DE483-3750-A443-90A3-F116502F21D3}" type="slidenum">
              <a:rPr lang="en-FR" smtClean="0"/>
              <a:t>12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428010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DE483-3750-A443-90A3-F116502F21D3}" type="slidenum">
              <a:rPr lang="en-FR" smtClean="0"/>
              <a:t>13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899165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56C09-60FC-8F27-D3F9-5B6F16FC5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A19207-2D63-F0E2-B043-AB20101E3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DE9FCA-C10D-39BF-3A10-5A514F959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B566F-0CD4-C75F-A68E-621B994C9C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DE483-3750-A443-90A3-F116502F21D3}" type="slidenum">
              <a:rPr lang="en-FR" smtClean="0"/>
              <a:t>14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21245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ptos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DE483-3750-A443-90A3-F116502F21D3}" type="slidenum">
              <a:rPr lang="en-FR" smtClean="0"/>
              <a:t>15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104850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DE483-3750-A443-90A3-F116502F21D3}" type="slidenum">
              <a:rPr lang="en-FR" smtClean="0"/>
              <a:t>16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059173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DE483-3750-A443-90A3-F116502F21D3}" type="slidenum">
              <a:rPr lang="en-FR" smtClean="0"/>
              <a:t>17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85399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FR"/>
              <a:t>[at: 40min]</a:t>
            </a:r>
            <a:endParaRPr lang="en-US"/>
          </a:p>
          <a:p>
            <a:br>
              <a:rPr lang="en-FR"/>
            </a:br>
            <a:r>
              <a:rPr lang="en-FR" b="1" u="sng"/>
              <a:t>WASSIM</a:t>
            </a:r>
            <a:r>
              <a:rPr lang="en-US" b="1" u="sng"/>
              <a:t>:</a:t>
            </a:r>
            <a:r>
              <a:rPr lang="en-FR" b="1" u="sng"/>
              <a:t> </a:t>
            </a:r>
            <a:endParaRPr lang="en-US" b="1" u="sng"/>
          </a:p>
          <a:p>
            <a:endParaRPr lang="en-US" b="1" u="sng"/>
          </a:p>
          <a:p>
            <a:r>
              <a:rPr lang="en-US"/>
              <a:t>So, let's bring it all together.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DE483-3750-A443-90A3-F116502F21D3}" type="slidenum">
              <a:rPr lang="en-FR" smtClean="0"/>
              <a:t>18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428030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DE483-3750-A443-90A3-F116502F21D3}" type="slidenum">
              <a:rPr lang="en-FR" smtClean="0"/>
              <a:t>19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152792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DE483-3750-A443-90A3-F116502F21D3}" type="slidenum">
              <a:rPr lang="en-FR" smtClean="0"/>
              <a:t>20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142743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DE483-3750-A443-90A3-F116502F21D3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19869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DE483-3750-A443-90A3-F116502F21D3}" type="slidenum">
              <a:rPr lang="en-FR" smtClean="0"/>
              <a:t>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6685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DE483-3750-A443-90A3-F116502F21D3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94716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DE483-3750-A443-90A3-F116502F21D3}" type="slidenum">
              <a:rPr lang="en-FR" smtClean="0"/>
              <a:t>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52834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DE483-3750-A443-90A3-F116502F21D3}" type="slidenum">
              <a:rPr lang="en-FR" smtClean="0"/>
              <a:t>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2684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FAD5E-3166-5737-55DD-DA22B11A6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17233A-8AB6-DFA5-9905-590B96AA93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9F17B0-475B-496A-4385-87B19F8E4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3CECA-4373-21FA-F2F9-6EEC4BECC9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DE483-3750-A443-90A3-F116502F21D3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17786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DE483-3750-A443-90A3-F116502F21D3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60214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3DE483-3750-A443-90A3-F116502F21D3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574828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3106E-5F99-54ED-8C83-D4368E506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C8B61-F089-924E-45BC-A9E502320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7884C-4B9F-C0FB-53F7-537AA8B1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01BE-DEB1-0242-BE53-C6744C6DDF61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FD9946-6CFD-E000-310F-D1CEC8354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94CD2-32CB-C0B6-65A4-9B8F7442E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470F-B331-5E48-87B2-5860AB1D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33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5FD8-9324-C9B9-9CCE-B580738DB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2EED4E-CC4E-D927-BE59-49A25846F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EE2AF-D86E-4485-61B2-350E07965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01BE-DEB1-0242-BE53-C6744C6DDF61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A9C1A6-CC40-1D5C-3109-40D432E91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0EE91B-A169-9F08-4B57-B65F0B9F8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470F-B331-5E48-87B2-5860AB1D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7920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B46F06-9073-0082-A6B9-CC6B4C70F1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2143E7-4674-9D33-3F87-BFB045474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CDE3D-BA3A-6CC5-51AD-D0F234B8D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01BE-DEB1-0242-BE53-C6744C6DDF61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2E0F7-B1E4-1A3F-EEEE-4C5A623C3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B4A10-2F22-4C2F-29F7-FE7AF9849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470F-B331-5E48-87B2-5860AB1D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1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: Single Speaker Logo (Pattern 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 PATTERN">
            <a:extLst>
              <a:ext uri="{FF2B5EF4-FFF2-40B4-BE49-F238E27FC236}">
                <a16:creationId xmlns:a16="http://schemas.microsoft.com/office/drawing/2014/main" id="{BA8D8F53-59AC-A494-29B8-2857768EA0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23" y="0"/>
            <a:ext cx="12141809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68233E8-013E-F931-8308-B5AA0C8028AA}"/>
              </a:ext>
            </a:extLst>
          </p:cNvPr>
          <p:cNvGrpSpPr/>
          <p:nvPr userDrawn="1"/>
        </p:nvGrpSpPr>
        <p:grpSpPr>
          <a:xfrm>
            <a:off x="0" y="0"/>
            <a:ext cx="7820994" cy="6858000"/>
            <a:chOff x="34117" y="0"/>
            <a:chExt cx="7820994" cy="6858000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45C583A-F8CC-5F48-1284-94300C57CA90}"/>
                </a:ext>
              </a:extLst>
            </p:cNvPr>
            <p:cNvSpPr/>
            <p:nvPr userDrawn="1"/>
          </p:nvSpPr>
          <p:spPr>
            <a:xfrm>
              <a:off x="252101" y="0"/>
              <a:ext cx="7603010" cy="6858000"/>
            </a:xfrm>
            <a:custGeom>
              <a:avLst/>
              <a:gdLst>
                <a:gd name="connsiteX0" fmla="*/ 0 w 7603010"/>
                <a:gd name="connsiteY0" fmla="*/ 0 h 6858000"/>
                <a:gd name="connsiteX1" fmla="*/ 7601266 w 7603010"/>
                <a:gd name="connsiteY1" fmla="*/ 0 h 6858000"/>
                <a:gd name="connsiteX2" fmla="*/ 7560613 w 7603010"/>
                <a:gd name="connsiteY2" fmla="*/ 66029 h 6858000"/>
                <a:gd name="connsiteX3" fmla="*/ 5976969 w 7603010"/>
                <a:gd name="connsiteY3" fmla="*/ 3048255 h 6858000"/>
                <a:gd name="connsiteX4" fmla="*/ 5976969 w 7603010"/>
                <a:gd name="connsiteY4" fmla="*/ 3806914 h 6858000"/>
                <a:gd name="connsiteX5" fmla="*/ 7560613 w 7603010"/>
                <a:gd name="connsiteY5" fmla="*/ 6789139 h 6858000"/>
                <a:gd name="connsiteX6" fmla="*/ 7603010 w 7603010"/>
                <a:gd name="connsiteY6" fmla="*/ 6858000 h 6858000"/>
                <a:gd name="connsiteX7" fmla="*/ 0 w 760301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3010" h="6858000">
                  <a:moveTo>
                    <a:pt x="0" y="0"/>
                  </a:moveTo>
                  <a:lnTo>
                    <a:pt x="7601266" y="0"/>
                  </a:lnTo>
                  <a:lnTo>
                    <a:pt x="7560613" y="66029"/>
                  </a:lnTo>
                  <a:lnTo>
                    <a:pt x="5976969" y="3048255"/>
                  </a:lnTo>
                  <a:cubicBezTo>
                    <a:pt x="5852321" y="3282984"/>
                    <a:pt x="5852321" y="3572184"/>
                    <a:pt x="5976969" y="3806914"/>
                  </a:cubicBezTo>
                  <a:lnTo>
                    <a:pt x="7560613" y="6789139"/>
                  </a:lnTo>
                  <a:lnTo>
                    <a:pt x="760301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B1FC53C-0ACD-4D20-21F4-0695FE659A37}"/>
                </a:ext>
              </a:extLst>
            </p:cNvPr>
            <p:cNvSpPr/>
            <p:nvPr userDrawn="1"/>
          </p:nvSpPr>
          <p:spPr>
            <a:xfrm>
              <a:off x="34117" y="0"/>
              <a:ext cx="7603010" cy="6858000"/>
            </a:xfrm>
            <a:custGeom>
              <a:avLst/>
              <a:gdLst>
                <a:gd name="connsiteX0" fmla="*/ 0 w 7603010"/>
                <a:gd name="connsiteY0" fmla="*/ 0 h 6858000"/>
                <a:gd name="connsiteX1" fmla="*/ 7601266 w 7603010"/>
                <a:gd name="connsiteY1" fmla="*/ 0 h 6858000"/>
                <a:gd name="connsiteX2" fmla="*/ 7560613 w 7603010"/>
                <a:gd name="connsiteY2" fmla="*/ 66029 h 6858000"/>
                <a:gd name="connsiteX3" fmla="*/ 5976969 w 7603010"/>
                <a:gd name="connsiteY3" fmla="*/ 3048255 h 6858000"/>
                <a:gd name="connsiteX4" fmla="*/ 5976969 w 7603010"/>
                <a:gd name="connsiteY4" fmla="*/ 3806914 h 6858000"/>
                <a:gd name="connsiteX5" fmla="*/ 7560613 w 7603010"/>
                <a:gd name="connsiteY5" fmla="*/ 6789139 h 6858000"/>
                <a:gd name="connsiteX6" fmla="*/ 7603010 w 7603010"/>
                <a:gd name="connsiteY6" fmla="*/ 6858000 h 6858000"/>
                <a:gd name="connsiteX7" fmla="*/ 0 w 760301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03010" h="6858000">
                  <a:moveTo>
                    <a:pt x="0" y="0"/>
                  </a:moveTo>
                  <a:lnTo>
                    <a:pt x="7601266" y="0"/>
                  </a:lnTo>
                  <a:lnTo>
                    <a:pt x="7560613" y="66029"/>
                  </a:lnTo>
                  <a:lnTo>
                    <a:pt x="5976969" y="3048255"/>
                  </a:lnTo>
                  <a:cubicBezTo>
                    <a:pt x="5852321" y="3282984"/>
                    <a:pt x="5852321" y="3572184"/>
                    <a:pt x="5976969" y="3806914"/>
                  </a:cubicBezTo>
                  <a:lnTo>
                    <a:pt x="7560613" y="6789139"/>
                  </a:lnTo>
                  <a:lnTo>
                    <a:pt x="760301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SLIDE TITLE">
            <a:extLst>
              <a:ext uri="{FF2B5EF4-FFF2-40B4-BE49-F238E27FC236}">
                <a16:creationId xmlns:a16="http://schemas.microsoft.com/office/drawing/2014/main" id="{13F3D92F-AB64-0104-50FF-8DA8B7041A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6298" y="1549401"/>
            <a:ext cx="5387571" cy="2387600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Title of presentation goes here</a:t>
            </a:r>
          </a:p>
        </p:txBody>
      </p:sp>
      <p:sp>
        <p:nvSpPr>
          <p:cNvPr id="3" name="PRESENTER NAME">
            <a:extLst>
              <a:ext uri="{FF2B5EF4-FFF2-40B4-BE49-F238E27FC236}">
                <a16:creationId xmlns:a16="http://schemas.microsoft.com/office/drawing/2014/main" id="{778C2FA6-939D-4F08-E7CE-33430FE8E0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6298" y="4135932"/>
            <a:ext cx="5387571" cy="274320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 Name Here</a:t>
            </a:r>
          </a:p>
        </p:txBody>
      </p:sp>
      <p:pic>
        <p:nvPicPr>
          <p:cNvPr id="16" name="BLUE HEXAGON">
            <a:extLst>
              <a:ext uri="{FF2B5EF4-FFF2-40B4-BE49-F238E27FC236}">
                <a16:creationId xmlns:a16="http://schemas.microsoft.com/office/drawing/2014/main" id="{659A8D7B-89A4-18E9-4F6D-C0047FE110C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7782" y="1032681"/>
            <a:ext cx="7056645" cy="4792638"/>
          </a:xfrm>
          <a:prstGeom prst="rect">
            <a:avLst/>
          </a:prstGeom>
        </p:spPr>
      </p:pic>
      <p:sp>
        <p:nvSpPr>
          <p:cNvPr id="40" name="JOB OR ROLE PLACEHOLDER">
            <a:extLst>
              <a:ext uri="{FF2B5EF4-FFF2-40B4-BE49-F238E27FC236}">
                <a16:creationId xmlns:a16="http://schemas.microsoft.com/office/drawing/2014/main" id="{B8F196B5-FE49-EF02-2EB6-98564670C0E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6298" y="4465695"/>
            <a:ext cx="5378877" cy="274320"/>
          </a:xfrm>
        </p:spPr>
        <p:txBody>
          <a:bodyPr anchor="ctr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Job or Role Here</a:t>
            </a:r>
          </a:p>
        </p:txBody>
      </p:sp>
      <p:sp>
        <p:nvSpPr>
          <p:cNvPr id="42" name="DATE TEXT HOLDER">
            <a:extLst>
              <a:ext uri="{FF2B5EF4-FFF2-40B4-BE49-F238E27FC236}">
                <a16:creationId xmlns:a16="http://schemas.microsoft.com/office/drawing/2014/main" id="{989AE8E9-A085-613C-D89E-81549B7813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6298" y="5389188"/>
            <a:ext cx="5378450" cy="40957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/>
              <a:t>MM/DD/YYYY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355265-B906-E96C-ED28-1CD7B1451EFB}"/>
              </a:ext>
            </a:extLst>
          </p:cNvPr>
          <p:cNvSpPr txBox="1"/>
          <p:nvPr userDrawn="1"/>
        </p:nvSpPr>
        <p:spPr>
          <a:xfrm>
            <a:off x="7553576" y="2334100"/>
            <a:ext cx="3305056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Franklin Gothic Medium" panose="020B0603020102020204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  <a:t>OSS AI </a:t>
            </a:r>
            <a:br>
              <a:rPr lang="en-US" sz="6000">
                <a:solidFill>
                  <a:schemeClr val="bg1"/>
                </a:solidFill>
                <a:latin typeface="Franklin Gothic Medium" panose="020B0603020102020204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</a:br>
            <a:r>
              <a:rPr lang="en-US" sz="6000">
                <a:solidFill>
                  <a:schemeClr val="bg1"/>
                </a:solidFill>
                <a:latin typeface="Franklin Gothic Medium" panose="020B0603020102020204" pitchFamily="34" charset="0"/>
                <a:ea typeface="ADLaM Display" panose="02010000000000000000" pitchFamily="2" charset="77"/>
                <a:cs typeface="ADLaM Display" panose="02010000000000000000" pitchFamily="2" charset="77"/>
              </a:rPr>
              <a:t>Summit</a:t>
            </a:r>
          </a:p>
        </p:txBody>
      </p:sp>
    </p:spTree>
    <p:extLst>
      <p:ext uri="{BB962C8B-B14F-4D97-AF65-F5344CB8AC3E}">
        <p14:creationId xmlns:p14="http://schemas.microsoft.com/office/powerpoint/2010/main" val="3338912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32E20-EBF0-FD9E-5458-1DD191465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4858B-62D4-95A5-29AD-B432517F7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9993F-F1D2-8415-BB96-EDCF186A9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01BE-DEB1-0242-BE53-C6744C6DDF61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AA906-E5CC-50A0-9B75-BC76B960D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9A32D-937F-DC99-56C5-94C522C3C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470F-B331-5E48-87B2-5860AB1D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79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BD17A-7BD2-6F45-5F3B-E8E8D48CB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69C99-67F9-1B34-AD91-B421C6856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ADE27-9AB0-3399-B6E5-20628D91B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01BE-DEB1-0242-BE53-C6744C6DDF61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BE923-CE7D-CD7F-0D68-F49AE0AB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D87BE-11A1-1F22-925D-07E82C11C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470F-B331-5E48-87B2-5860AB1D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87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D5370-471C-35A2-D386-223467C71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76C71-048D-DD1C-B5A7-04CA6FB5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304947-B002-AD1F-06B6-87E50913E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5E50FA-C3D6-C15C-BE2E-820A18AF0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01BE-DEB1-0242-BE53-C6744C6DDF61}" type="datetimeFigureOut">
              <a:rPr lang="en-US" smtClean="0"/>
              <a:t>12/2/25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6FD6F-3385-ABBB-C652-2B2F4DC23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DE1056-E48C-4ADE-23CF-3E127478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470F-B331-5E48-87B2-5860AB1D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136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47F9D-1404-6A9C-98F1-D1FF00357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E6DB92-313A-F2ED-2D85-A8E5FD5BD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5E88E-2127-33EB-4575-47C4AFFF9E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1E7124-BDC0-5717-4165-43CF5E3B92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07138F-627F-8E2D-657B-2416773F07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B4B10F-1C80-B4A1-670F-2A17D91F3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01BE-DEB1-0242-BE53-C6744C6DDF61}" type="datetimeFigureOut">
              <a:rPr lang="en-US" smtClean="0"/>
              <a:t>12/2/25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4E5A31-4881-3FD5-F366-0F4BA9774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3C2380-2C38-5F2C-5656-35E46BB2E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470F-B331-5E48-87B2-5860AB1D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A91A1-5AAA-5871-F25E-5D2B70DB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3228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584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77940-BF9A-0571-CE81-39C471CA7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69649-FC8B-B292-D00D-14D3D1A1C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7E973-E02C-7878-44A1-2111A5289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23194-4AD9-4BD2-EBD5-0FDD49C4B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01BE-DEB1-0242-BE53-C6744C6DDF61}" type="datetimeFigureOut">
              <a:rPr lang="en-US" smtClean="0"/>
              <a:t>12/2/25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A3D05C-E9F6-5523-1C65-D46EB537F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5F797-E3FA-7763-4EBB-798ACE690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470F-B331-5E48-87B2-5860AB1D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03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FD18-DFD6-D66F-8F44-0B4629442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EEB45F-F7D6-DBF2-41F0-A6605A1E4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1AE54C-E838-8009-4398-673BCA361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C607D-8908-6DBC-A021-59ECA17B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201BE-DEB1-0242-BE53-C6744C6DDF61}" type="datetimeFigureOut">
              <a:rPr lang="en-US" smtClean="0"/>
              <a:t>12/2/25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98335-DCE4-751C-D166-E63BCABA8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78C50-F363-A08E-902E-156B7953D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74470F-B331-5E48-87B2-5860AB1D8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6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aka.ms/oss-ai-summit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FE4A71F-0FB4-BF17-CBEC-D0B03DFE5255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3AE87C-ED52-11C2-2DB3-2CEC22DC5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2BF59-1BA0-DD82-5953-C7AEC40D3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089B4-6BAF-C0BD-2EFD-078E05BF08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9201BE-DEB1-0242-BE53-C6744C6DDF61}" type="datetimeFigureOut">
              <a:rPr lang="en-US" smtClean="0"/>
              <a:t>12/2/25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6A0B3D-9312-FF3B-D57C-EF201F7D19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883F5-0F63-B3CF-3F95-8A84C0363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74470F-B331-5E48-87B2-5860AB1D89C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06A78-7701-F77A-A4A9-C9C38EABA268}"/>
              </a:ext>
            </a:extLst>
          </p:cNvPr>
          <p:cNvSpPr txBox="1"/>
          <p:nvPr userDrawn="1"/>
        </p:nvSpPr>
        <p:spPr>
          <a:xfrm>
            <a:off x="838201" y="6343511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0" u="none" dirty="0">
                <a:solidFill>
                  <a:srgbClr val="00ADFC"/>
                </a:solidFill>
                <a:latin typeface="Segoe UI"/>
                <a:cs typeface="Segoe UI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aka.ms/oss-ai-summit</a:t>
            </a:r>
            <a:endParaRPr lang="en-US" sz="1600" b="0" u="none" dirty="0">
              <a:solidFill>
                <a:srgbClr val="00ADFC"/>
              </a:solidFill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66BB7B23-AB90-0903-EF51-60ABC8BCCCA6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3334" y="6417765"/>
            <a:ext cx="234845" cy="23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4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5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ka.ms/oss-ai-summi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odelcontextprotocol.io/docs/tutorials/security/authorization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27E9C-2175-A494-BBF6-E536965867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1374" y="2165684"/>
            <a:ext cx="5387571" cy="2457116"/>
          </a:xfrm>
        </p:spPr>
        <p:txBody>
          <a:bodyPr anchor="ctr">
            <a:normAutofit fontScale="90000"/>
          </a:bodyPr>
          <a:lstStyle/>
          <a:p>
            <a:r>
              <a:rPr lang="en-GB" sz="3600" dirty="0">
                <a:solidFill>
                  <a:schemeClr val="accent5">
                    <a:lumMod val="75000"/>
                  </a:schemeClr>
                </a:solidFill>
              </a:rPr>
              <a:t>MCP in Action</a:t>
            </a:r>
            <a:br>
              <a:rPr lang="en-GB" sz="3600" dirty="0"/>
            </a:br>
            <a:r>
              <a:rPr lang="en-GB" sz="5300" dirty="0"/>
              <a:t>Powering Single &amp; Multi-Agent Systems with </a:t>
            </a:r>
            <a:r>
              <a:rPr lang="en-GB" sz="5300" dirty="0" err="1"/>
              <a:t>LangChain.js</a:t>
            </a:r>
            <a:endParaRPr lang="en-US" sz="7200" dirty="0">
              <a:latin typeface="Franklin Gothic Medium" panose="020B0603020102020204" pitchFamily="34" charset="0"/>
              <a:cs typeface="Segoe UI Semibold"/>
            </a:endParaRPr>
          </a:p>
        </p:txBody>
      </p:sp>
      <p:pic>
        <p:nvPicPr>
          <p:cNvPr id="8" name="Graphic 7" descr="Microsoft Reactor Logo">
            <a:extLst>
              <a:ext uri="{FF2B5EF4-FFF2-40B4-BE49-F238E27FC236}">
                <a16:creationId xmlns:a16="http://schemas.microsoft.com/office/drawing/2014/main" id="{49806B54-F1BC-9DDA-A622-92717DF4FC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528" y="5918542"/>
            <a:ext cx="1230376" cy="51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76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44FD-8F2B-E71B-1006-950218AB3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6A95972-0395-1270-FAA5-14AE136A1A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32278" y="576370"/>
            <a:ext cx="11113456" cy="5412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Aptos Display"/>
                <a:ea typeface="+mj-ea"/>
                <a:cs typeface="Segoe UI Semibold"/>
              </a:rPr>
              <a:t>High level architecture</a:t>
            </a:r>
          </a:p>
        </p:txBody>
      </p:sp>
      <p:pic>
        <p:nvPicPr>
          <p:cNvPr id="2" name="Picture 1" descr="Service architecture">
            <a:extLst>
              <a:ext uri="{FF2B5EF4-FFF2-40B4-BE49-F238E27FC236}">
                <a16:creationId xmlns:a16="http://schemas.microsoft.com/office/drawing/2014/main" id="{CCF5A6EF-2E1D-9606-A988-72A16C22F26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418" l="932" r="97576">
                        <a14:foregroundMark x1="16905" y1="33703" x2="13549" y2="24842"/>
                        <a14:foregroundMark x1="13549" y1="24842" x2="17589" y2="18513"/>
                        <a14:foregroundMark x1="17589" y1="18513" x2="27843" y2="18196"/>
                        <a14:foregroundMark x1="27843" y1="18196" x2="30081" y2="34652"/>
                        <a14:foregroundMark x1="30081" y1="34652" x2="18707" y2="51741"/>
                        <a14:foregroundMark x1="18707" y1="51741" x2="9447" y2="53639"/>
                        <a14:foregroundMark x1="9447" y1="53639" x2="10006" y2="38291"/>
                        <a14:foregroundMark x1="10006" y1="38291" x2="19142" y2="26266"/>
                        <a14:foregroundMark x1="19142" y1="26266" x2="32070" y2="26424"/>
                        <a14:foregroundMark x1="32070" y1="26424" x2="35053" y2="35443"/>
                        <a14:foregroundMark x1="35053" y1="35443" x2="31013" y2="61867"/>
                        <a14:foregroundMark x1="31013" y1="61867" x2="18086" y2="79747"/>
                        <a14:foregroundMark x1="18086" y1="79747" x2="5034" y2="72943"/>
                        <a14:foregroundMark x1="5034" y1="72943" x2="2859" y2="57120"/>
                        <a14:foregroundMark x1="2859" y1="57120" x2="15786" y2="28797"/>
                        <a14:foregroundMark x1="15786" y1="28797" x2="49845" y2="6646"/>
                        <a14:foregroundMark x1="49845" y1="6646" x2="82163" y2="9968"/>
                        <a14:foregroundMark x1="82163" y1="9968" x2="87819" y2="28006"/>
                        <a14:foregroundMark x1="87819" y1="28006" x2="78247" y2="63133"/>
                        <a14:foregroundMark x1="78247" y1="63133" x2="55252" y2="72468"/>
                        <a14:foregroundMark x1="55252" y1="72468" x2="38968" y2="61392"/>
                        <a14:foregroundMark x1="38968" y1="61392" x2="35177" y2="46677"/>
                        <a14:foregroundMark x1="35177" y1="46677" x2="42387" y2="25633"/>
                        <a14:foregroundMark x1="42387" y1="25633" x2="67868" y2="17247"/>
                        <a14:foregroundMark x1="67868" y1="17247" x2="69111" y2="18038"/>
                        <a14:foregroundMark x1="36544" y1="37500" x2="30516" y2="46677"/>
                        <a14:foregroundMark x1="30516" y1="46677" x2="21069" y2="46361"/>
                        <a14:foregroundMark x1="21069" y1="46361" x2="11187" y2="33861"/>
                        <a14:foregroundMark x1="11187" y1="33861" x2="7893" y2="18829"/>
                        <a14:foregroundMark x1="7893" y1="18829" x2="9882" y2="6487"/>
                        <a14:foregroundMark x1="9882" y1="6487" x2="13860" y2="633"/>
                        <a14:foregroundMark x1="13860" y1="633" x2="13797" y2="12975"/>
                        <a14:foregroundMark x1="13797" y1="12975" x2="6153" y2="31646"/>
                        <a14:foregroundMark x1="6153" y1="31646" x2="124" y2="32278"/>
                        <a14:foregroundMark x1="124" y1="32278" x2="1989" y2="16772"/>
                        <a14:foregroundMark x1="1989" y1="16772" x2="7023" y2="12658"/>
                        <a14:foregroundMark x1="7023" y1="12658" x2="3791" y2="28323"/>
                        <a14:foregroundMark x1="3791" y1="28323" x2="62" y2="35285"/>
                        <a14:foregroundMark x1="62" y1="35285" x2="2548" y2="9968"/>
                        <a14:foregroundMark x1="2548" y1="9968" x2="808" y2="23892"/>
                        <a14:foregroundMark x1="808" y1="23892" x2="5469" y2="17089"/>
                        <a14:foregroundMark x1="5469" y1="17089" x2="22623" y2="15823"/>
                        <a14:foregroundMark x1="22623" y1="15823" x2="26227" y2="24525"/>
                        <a14:foregroundMark x1="26227" y1="24525" x2="21442" y2="49367"/>
                        <a14:foregroundMark x1="21442" y1="49367" x2="12741" y2="67247"/>
                        <a14:foregroundMark x1="12741" y1="67247" x2="22374" y2="62658"/>
                        <a14:foregroundMark x1="22374" y1="62658" x2="27470" y2="67089"/>
                        <a14:foregroundMark x1="27470" y1="67089" x2="21939" y2="78797"/>
                        <a14:foregroundMark x1="21939" y1="78797" x2="11746" y2="86076"/>
                        <a14:foregroundMark x1="11746" y1="86076" x2="28527" y2="79430"/>
                        <a14:foregroundMark x1="28527" y1="79430" x2="40646" y2="82753"/>
                        <a14:foregroundMark x1="40646" y1="82753" x2="36793" y2="91139"/>
                        <a14:foregroundMark x1="36793" y1="91139" x2="19577" y2="92405"/>
                        <a14:foregroundMark x1="19577" y1="92405" x2="45183" y2="82753"/>
                        <a14:foregroundMark x1="45183" y1="82753" x2="75761" y2="86234"/>
                        <a14:foregroundMark x1="74767" y1="89873" x2="58297" y2="95253"/>
                        <a14:foregroundMark x1="58297" y1="95253" x2="73835" y2="92880"/>
                        <a14:foregroundMark x1="88254" y1="79747" x2="81914" y2="81329"/>
                        <a14:foregroundMark x1="81914" y1="81329" x2="79242" y2="70253"/>
                        <a14:foregroundMark x1="79242" y1="70253" x2="91112" y2="24842"/>
                        <a14:foregroundMark x1="91112" y1="24842" x2="86700" y2="29589"/>
                        <a14:foregroundMark x1="86700" y1="29589" x2="89932" y2="10285"/>
                        <a14:foregroundMark x1="89932" y1="10285" x2="87446" y2="20411"/>
                        <a14:foregroundMark x1="87446" y1="20411" x2="87508" y2="5380"/>
                        <a14:foregroundMark x1="90553" y1="0" x2="87508" y2="5222"/>
                        <a14:foregroundMark x1="96706" y1="633" x2="95587" y2="37658"/>
                        <a14:foregroundMark x1="93226" y1="40032" x2="91920" y2="3956"/>
                        <a14:foregroundMark x1="91920" y1="3956" x2="85705" y2="72627"/>
                        <a14:foregroundMark x1="85705" y1="72627" x2="87135" y2="61551"/>
                        <a14:foregroundMark x1="97203" y1="4589" x2="97390" y2="36551"/>
                        <a14:foregroundMark x1="2548" y1="1582" x2="932" y2="98418"/>
                        <a14:foregroundMark x1="16781" y1="7753" x2="42697" y2="9019"/>
                        <a14:foregroundMark x1="40149" y1="40981" x2="45494" y2="50158"/>
                        <a14:foregroundMark x1="45494" y1="50158" x2="68428" y2="40506"/>
                        <a14:foregroundMark x1="68428" y1="40506" x2="76134" y2="32278"/>
                        <a14:foregroundMark x1="76134" y1="32278" x2="79615" y2="20411"/>
                        <a14:foregroundMark x1="79615" y1="20411" x2="79677" y2="18987"/>
                        <a14:foregroundMark x1="66874" y1="21519" x2="28900" y2="27690"/>
                        <a14:foregroundMark x1="28900" y1="27690" x2="65444" y2="21203"/>
                        <a14:foregroundMark x1="65444" y1="21203" x2="76818" y2="23259"/>
                        <a14:foregroundMark x1="76818" y1="23259" x2="65009" y2="21835"/>
                        <a14:foregroundMark x1="65009" y1="21835" x2="60845" y2="17563"/>
                        <a14:foregroundMark x1="60845" y1="17563" x2="58359" y2="7911"/>
                        <a14:foregroundMark x1="58359" y1="7911" x2="63642" y2="7437"/>
                        <a14:foregroundMark x1="63642" y1="7437" x2="59727" y2="12500"/>
                        <a14:foregroundMark x1="59727" y1="12500" x2="73400" y2="19620"/>
                        <a14:foregroundMark x1="73400" y1="19620" x2="60597" y2="28481"/>
                        <a14:foregroundMark x1="60597" y1="28481" x2="56743" y2="35285"/>
                        <a14:foregroundMark x1="56743" y1="35285" x2="80609" y2="34019"/>
                        <a14:foregroundMark x1="80609" y1="34019" x2="50280" y2="54747"/>
                        <a14:foregroundMark x1="50280" y1="54747" x2="58111" y2="56487"/>
                        <a14:foregroundMark x1="58111" y1="56487" x2="68676" y2="54114"/>
                        <a14:foregroundMark x1="68676" y1="54114" x2="41206" y2="75475"/>
                        <a14:foregroundMark x1="41206" y1="75475" x2="37725" y2="82753"/>
                        <a14:foregroundMark x1="37725" y1="82753" x2="47110" y2="85918"/>
                        <a14:foregroundMark x1="47110" y1="85918" x2="40460" y2="93038"/>
                        <a14:foregroundMark x1="40460" y1="93038" x2="9447" y2="97152"/>
                        <a14:foregroundMark x1="9447" y1="97152" x2="4288" y2="93354"/>
                        <a14:foregroundMark x1="4288" y1="93354" x2="6339" y2="82595"/>
                        <a14:foregroundMark x1="6339" y1="82595" x2="20572" y2="76582"/>
                        <a14:foregroundMark x1="20572" y1="76582" x2="39652" y2="78481"/>
                        <a14:foregroundMark x1="39652" y1="78481" x2="49658" y2="73734"/>
                        <a14:foregroundMark x1="49658" y1="73734" x2="51150" y2="71835"/>
                        <a14:foregroundMark x1="4164" y1="6171" x2="4288" y2="20253"/>
                        <a14:foregroundMark x1="74394" y1="76266" x2="80298" y2="75316"/>
                        <a14:foregroundMark x1="74767" y1="76582" x2="80236" y2="77057"/>
                        <a14:foregroundMark x1="80236" y1="77057" x2="81479" y2="76899"/>
                        <a14:foregroundMark x1="75264" y1="81487" x2="88254" y2="76266"/>
                        <a14:foregroundMark x1="88254" y1="76266" x2="88378" y2="36234"/>
                        <a14:foregroundMark x1="87881" y1="38766" x2="87694" y2="77848"/>
                        <a14:foregroundMark x1="87694" y1="77848" x2="89248" y2="30538"/>
                        <a14:foregroundMark x1="88005" y1="68038" x2="87756" y2="79272"/>
                        <a14:foregroundMark x1="87756" y1="79272" x2="87881" y2="80063"/>
                        <a14:foregroundMark x1="88129" y1="67563" x2="88005" y2="79114"/>
                        <a14:foregroundMark x1="88129" y1="65981" x2="87756" y2="80063"/>
                        <a14:foregroundMark x1="88129" y1="78481" x2="88378" y2="65032"/>
                        <a14:foregroundMark x1="88005" y1="66930" x2="88378" y2="78006"/>
                        <a14:foregroundMark x1="88378" y1="78006" x2="88502" y2="72468"/>
                        <a14:foregroundMark x1="88129" y1="75316" x2="88005" y2="52848"/>
                        <a14:foregroundMark x1="81603" y1="80538" x2="77937" y2="80538"/>
                        <a14:backgroundMark x1="82598" y1="91930" x2="88067" y2="90981"/>
                        <a14:backgroundMark x1="88067" y1="90981" x2="92107" y2="80696"/>
                        <a14:backgroundMark x1="92107" y1="80696" x2="92293" y2="63449"/>
                        <a14:backgroundMark x1="96147" y1="47468" x2="96147" y2="71361"/>
                        <a14:backgroundMark x1="96147" y1="71361" x2="94779" y2="83386"/>
                        <a14:backgroundMark x1="94779" y1="83386" x2="90242" y2="90190"/>
                        <a14:backgroundMark x1="90242" y1="90190" x2="78558" y2="96835"/>
                        <a14:backgroundMark x1="77191" y1="85601" x2="88937" y2="84335"/>
                        <a14:backgroundMark x1="88937" y1="84335" x2="89248" y2="84335"/>
                        <a14:backgroundMark x1="92418" y1="83070" x2="90926" y2="71835"/>
                        <a14:backgroundMark x1="90926" y1="71835" x2="91672" y2="45886"/>
                        <a14:backgroundMark x1="91672" y1="45886" x2="96022" y2="43196"/>
                        <a14:backgroundMark x1="96022" y1="43196" x2="95712" y2="86234"/>
                        <a14:backgroundMark x1="95712" y1="86234" x2="91610" y2="95570"/>
                        <a14:backgroundMark x1="91610" y1="95570" x2="76196" y2="95253"/>
                        <a14:backgroundMark x1="76196" y1="95253" x2="79180" y2="88766"/>
                        <a14:backgroundMark x1="79677" y1="90981" x2="80920" y2="89399"/>
                        <a14:backgroundMark x1="81603" y1="89399" x2="91050" y2="85759"/>
                        <a14:backgroundMark x1="91050" y1="85759" x2="94593" y2="94304"/>
                        <a14:backgroundMark x1="94593" y1="94304" x2="97141" y2="83861"/>
                        <a14:backgroundMark x1="97141" y1="83861" x2="96706" y2="70095"/>
                        <a14:backgroundMark x1="96706" y1="70095" x2="97514" y2="58703"/>
                        <a14:backgroundMark x1="97514" y1="58703" x2="96830" y2="46677"/>
                        <a14:backgroundMark x1="96830" y1="46677" x2="92853" y2="41297"/>
                        <a14:backgroundMark x1="92853" y1="41297" x2="97763" y2="38449"/>
                        <a14:backgroundMark x1="97763" y1="38449" x2="99068" y2="91930"/>
                        <a14:backgroundMark x1="78682" y1="93513" x2="74270" y2="97943"/>
                        <a14:backgroundMark x1="74270" y1="97943" x2="84649" y2="98734"/>
                        <a14:backgroundMark x1="84649" y1="98734" x2="79677" y2="99051"/>
                        <a14:backgroundMark x1="79677" y1="99051" x2="90056" y2="97310"/>
                        <a14:backgroundMark x1="90056" y1="97310" x2="77067" y2="98734"/>
                        <a14:backgroundMark x1="77067" y1="98734" x2="81666" y2="95095"/>
                        <a14:backgroundMark x1="81666" y1="95095" x2="77315" y2="91930"/>
                        <a14:backgroundMark x1="77315" y1="91930" x2="82784" y2="92880"/>
                        <a14:backgroundMark x1="82784" y1="92880" x2="77564" y2="90823"/>
                        <a14:backgroundMark x1="77564" y1="90823" x2="87694" y2="89715"/>
                        <a14:backgroundMark x1="87694" y1="89715" x2="83282" y2="91297"/>
                        <a14:backgroundMark x1="83282" y1="91297" x2="90615" y2="93038"/>
                        <a14:backgroundMark x1="90615" y1="93038" x2="85705" y2="93671"/>
                        <a14:backgroundMark x1="85705" y1="93671" x2="90118" y2="93987"/>
                        <a14:backgroundMark x1="90118" y1="93987" x2="95028" y2="93671"/>
                        <a14:backgroundMark x1="95028" y1="93671" x2="82722" y2="94146"/>
                        <a14:backgroundMark x1="82722" y1="94146" x2="92666" y2="92722"/>
                        <a14:backgroundMark x1="92666" y1="92722" x2="84897" y2="94620"/>
                        <a14:backgroundMark x1="84897" y1="94620" x2="92231" y2="96203"/>
                        <a14:backgroundMark x1="92231" y1="96203" x2="83841" y2="96519"/>
                        <a14:backgroundMark x1="83841" y1="96519" x2="90740" y2="96677"/>
                        <a14:backgroundMark x1="90740" y1="96677" x2="82909" y2="96835"/>
                        <a14:backgroundMark x1="82909" y1="96835" x2="90491" y2="98259"/>
                        <a14:backgroundMark x1="90491" y1="98259" x2="83965" y2="99367"/>
                        <a14:backgroundMark x1="83965" y1="99367" x2="94842" y2="99684"/>
                        <a14:backgroundMark x1="94842" y1="99684" x2="90367" y2="99684"/>
                        <a14:backgroundMark x1="90367" y1="99684" x2="96706" y2="99367"/>
                        <a14:backgroundMark x1="96706" y1="99367" x2="97514" y2="85285"/>
                        <a14:backgroundMark x1="97514" y1="85285" x2="96644" y2="73101"/>
                        <a14:backgroundMark x1="96644" y1="73101" x2="96706" y2="84177"/>
                        <a14:backgroundMark x1="96706" y1="84177" x2="93288" y2="92563"/>
                        <a14:backgroundMark x1="93288" y1="92563" x2="98446" y2="92563"/>
                        <a14:backgroundMark x1="98446" y1="92563" x2="93971" y2="87975"/>
                        <a14:backgroundMark x1="93971" y1="87975" x2="97825" y2="93196"/>
                        <a14:backgroundMark x1="97825" y1="93196" x2="93226" y2="95886"/>
                        <a14:backgroundMark x1="93226" y1="95886" x2="98757" y2="95095"/>
                        <a14:backgroundMark x1="98757" y1="95095" x2="86886" y2="98101"/>
                        <a14:backgroundMark x1="86886" y1="98101" x2="99316" y2="99684"/>
                        <a14:backgroundMark x1="99316" y1="99684" x2="95028" y2="93513"/>
                        <a14:backgroundMark x1="95028" y1="93513" x2="90553" y2="90823"/>
                        <a14:backgroundMark x1="90553" y1="90823" x2="94282" y2="83861"/>
                        <a14:backgroundMark x1="94282" y1="83861" x2="89310" y2="82753"/>
                        <a14:backgroundMark x1="89310" y1="82753" x2="94096" y2="77690"/>
                        <a14:backgroundMark x1="94096" y1="77690" x2="91175" y2="86234"/>
                        <a14:backgroundMark x1="91175" y1="86234" x2="94096" y2="78006"/>
                        <a14:backgroundMark x1="94096" y1="78006" x2="89559" y2="81804"/>
                        <a14:backgroundMark x1="89559" y1="81804" x2="94717" y2="81171"/>
                        <a14:backgroundMark x1="94717" y1="81171" x2="90118" y2="88133"/>
                        <a14:backgroundMark x1="90118" y1="88133" x2="94966" y2="86551"/>
                        <a14:backgroundMark x1="94966" y1="86551" x2="90802" y2="93829"/>
                        <a14:backgroundMark x1="90802" y1="93829" x2="94717" y2="88608"/>
                        <a14:backgroundMark x1="94717" y1="88608" x2="90740" y2="93987"/>
                        <a14:backgroundMark x1="90740" y1="93987" x2="93971" y2="86392"/>
                        <a14:backgroundMark x1="93971" y1="86392" x2="89621" y2="89557"/>
                        <a14:backgroundMark x1="89621" y1="89557" x2="93661" y2="85918"/>
                        <a14:backgroundMark x1="93661" y1="85918" x2="88999" y2="96203"/>
                        <a14:backgroundMark x1="88999" y1="96203" x2="93474" y2="90506"/>
                        <a14:backgroundMark x1="93474" y1="90506" x2="86265" y2="95570"/>
                        <a14:backgroundMark x1="86265" y1="95570" x2="90864" y2="90981"/>
                        <a14:backgroundMark x1="90864" y1="90981" x2="84773" y2="93671"/>
                        <a14:backgroundMark x1="84773" y1="93671" x2="89497" y2="92247"/>
                        <a14:backgroundMark x1="89497" y1="92247" x2="89497" y2="92247"/>
                        <a14:backgroundMark x1="98073" y1="91614" x2="97825" y2="83070"/>
                        <a14:backgroundMark x1="98819" y1="94937" x2="97887" y2="84177"/>
                        <a14:backgroundMark x1="97887" y1="84177" x2="93412" y2="90665"/>
                        <a14:backgroundMark x1="93412" y1="90665" x2="98073" y2="87658"/>
                        <a14:backgroundMark x1="98073" y1="87658" x2="93350" y2="90981"/>
                        <a14:backgroundMark x1="93350" y1="90981" x2="98260" y2="87025"/>
                        <a14:backgroundMark x1="98260" y1="87025" x2="94096" y2="93513"/>
                        <a14:backgroundMark x1="94096" y1="93513" x2="99503" y2="83861"/>
                        <a14:backgroundMark x1="99503" y1="83861" x2="97017" y2="94304"/>
                        <a14:backgroundMark x1="97017" y1="94304" x2="98571" y2="83228"/>
                        <a14:backgroundMark x1="98571" y1="83228" x2="92791" y2="90506"/>
                        <a14:backgroundMark x1="92791" y1="90506" x2="91672" y2="85285"/>
                        <a14:backgroundMark x1="94406" y1="78481" x2="93661" y2="67247"/>
                        <a14:backgroundMark x1="93661" y1="67247" x2="93661" y2="79114"/>
                        <a14:backgroundMark x1="93661" y1="79114" x2="94158" y2="63924"/>
                        <a14:backgroundMark x1="94158" y1="63924" x2="93847" y2="75475"/>
                        <a14:backgroundMark x1="93847" y1="75475" x2="95463" y2="62816"/>
                        <a14:backgroundMark x1="95463" y1="62816" x2="92728" y2="53165"/>
                        <a14:backgroundMark x1="92728" y1="53165" x2="92791" y2="50000"/>
                        <a14:backgroundMark x1="96022" y1="62816" x2="93163" y2="52215"/>
                        <a14:backgroundMark x1="93163" y1="52215" x2="93412" y2="65665"/>
                        <a14:backgroundMark x1="93412" y1="65665" x2="93847" y2="50316"/>
                        <a14:backgroundMark x1="93847" y1="50316" x2="94096" y2="62500"/>
                        <a14:backgroundMark x1="94096" y1="62500" x2="94158" y2="50633"/>
                        <a14:backgroundMark x1="94158" y1="50633" x2="94034" y2="62184"/>
                        <a14:backgroundMark x1="94034" y1="62184" x2="94904" y2="59968"/>
                        <a14:backgroundMark x1="95525" y1="65348" x2="94282" y2="61867"/>
                        <a14:backgroundMark x1="92666" y1="47785" x2="94406" y2="51266"/>
                        <a14:backgroundMark x1="81603" y1="89082" x2="76321" y2="89241"/>
                        <a14:backgroundMark x1="76321" y1="89241" x2="82474" y2="88133"/>
                        <a14:backgroundMark x1="88751" y1="79430" x2="89621" y2="80380"/>
                        <a14:backgroundMark x1="88378" y1="79114" x2="90242" y2="78165"/>
                        <a14:backgroundMark x1="75886" y1="95570" x2="71722" y2="99209"/>
                        <a14:backgroundMark x1="71722" y1="99209" x2="76259" y2="96835"/>
                        <a14:backgroundMark x1="76259" y1="96835" x2="82660" y2="99367"/>
                        <a14:backgroundMark x1="82660" y1="99367" x2="76259" y2="99209"/>
                        <a14:backgroundMark x1="76259" y1="99209" x2="93350" y2="99684"/>
                        <a14:backgroundMark x1="93350" y1="99684" x2="88999" y2="99684"/>
                        <a14:backgroundMark x1="88999" y1="99684" x2="94469" y2="98418"/>
                        <a14:backgroundMark x1="94469" y1="98418" x2="79055" y2="99684"/>
                        <a14:backgroundMark x1="79055" y1="99684" x2="76569" y2="90823"/>
                        <a14:backgroundMark x1="76569" y1="90823" x2="73027" y2="97785"/>
                        <a14:backgroundMark x1="73027" y1="97785" x2="75451" y2="88291"/>
                        <a14:backgroundMark x1="75451" y1="88291" x2="77067" y2="84968"/>
                        <a14:backgroundMark x1="75886" y1="89399" x2="76196" y2="916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7270" y="1542197"/>
            <a:ext cx="11113456" cy="436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33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C44FD-8F2B-E71B-1006-950218AB3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6A95972-0395-1270-FAA5-14AE136A1A5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32278" y="576370"/>
            <a:ext cx="11113456" cy="5412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Segoe UI Semibold"/>
              </a:rPr>
              <a:t>Simple agentic workflow</a:t>
            </a:r>
          </a:p>
        </p:txBody>
      </p:sp>
      <p:pic>
        <p:nvPicPr>
          <p:cNvPr id="2" name="Image 1" descr="Diagram showing an agent combining LLM and tools: input query flows to LLM, sends actions to MCP server tools, returns output with feedback loop">
            <a:extLst>
              <a:ext uri="{FF2B5EF4-FFF2-40B4-BE49-F238E27FC236}">
                <a16:creationId xmlns:a16="http://schemas.microsoft.com/office/drawing/2014/main" id="{AFC99EFE-33B3-0C37-5870-FEF7BF5CB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1" y="1172441"/>
            <a:ext cx="10889672" cy="482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0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8AE9F-01BE-9D38-4D07-B5F8146EC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FR" dirty="0"/>
              <a:t>Overview: Burger Agent with MCP </a:t>
            </a:r>
          </a:p>
        </p:txBody>
      </p:sp>
      <p:graphicFrame>
        <p:nvGraphicFramePr>
          <p:cNvPr id="9" name="Content Placeholder 2" descr="- Components: Burger API, MCP server, Agent API, Web Apss&#10;- Security: Auth handled by Burger API&#10;- Scaling: stateless components + serverless hosting">
            <a:extLst>
              <a:ext uri="{FF2B5EF4-FFF2-40B4-BE49-F238E27FC236}">
                <a16:creationId xmlns:a16="http://schemas.microsoft.com/office/drawing/2014/main" id="{F8E498BD-D231-23F7-8771-EB9252B3EA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548627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4599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E0304-7ED1-3084-9D20-02BAFAB20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88E1888-A979-3217-BB97-9ECDC94189C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91374" y="2165684"/>
            <a:ext cx="7401342" cy="245711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Demo</a:t>
            </a:r>
            <a:b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GB" sz="5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Multi-Agent Orchestration with </a:t>
            </a:r>
            <a:r>
              <a:rPr kumimoji="0" lang="en-GB" sz="53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LangChain.js</a:t>
            </a:r>
            <a:endParaRPr kumimoji="0" lang="en-GB" sz="5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ptos Display"/>
              <a:ea typeface="+mj-ea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8595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0D6CE-5C0F-7B32-0A9E-F3EC92109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DA21BFC-75E8-0A36-CB42-07F8BB66D13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32278" y="576370"/>
            <a:ext cx="11113456" cy="5412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Real World Architecture Demo</a:t>
            </a:r>
            <a:endParaRPr kumimoji="0" lang="en-GB" sz="4400" b="0" i="0" u="none" strike="noStrike" kern="1200" cap="none" spc="0" normalizeH="0" baseline="0" noProof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Segoe UI Semibold"/>
            </a:endParaRPr>
          </a:p>
        </p:txBody>
      </p:sp>
      <p:pic>
        <p:nvPicPr>
          <p:cNvPr id="4" name="Picture 3" descr="Application architecture">
            <a:extLst>
              <a:ext uri="{FF2B5EF4-FFF2-40B4-BE49-F238E27FC236}">
                <a16:creationId xmlns:a16="http://schemas.microsoft.com/office/drawing/2014/main" id="{92C08A44-562D-111B-A7EA-91DD5A5700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1494" y="1467979"/>
            <a:ext cx="5618671" cy="445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03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CEB83-7A3A-9614-FFC7-F141BD921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4CC07D5-70F8-3514-437C-F4EAA6BE82B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32278" y="576370"/>
            <a:ext cx="11113456" cy="5412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Why Multi-Agent systems?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B4EA2F-710B-E66E-1229-19ACF7D29C18}"/>
              </a:ext>
            </a:extLst>
          </p:cNvPr>
          <p:cNvSpPr txBox="1"/>
          <p:nvPr/>
        </p:nvSpPr>
        <p:spPr>
          <a:xfrm>
            <a:off x="532278" y="1713390"/>
            <a:ext cx="1093767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MAS is a system composed of multiple autonomous and specialized agents that interact together in shared environment to achieve a common objective.</a:t>
            </a:r>
          </a:p>
          <a:p>
            <a:endParaRPr lang="en-US" sz="2800"/>
          </a:p>
          <a:p>
            <a:r>
              <a:rPr lang="en-US" sz="2800"/>
              <a:t>MAS are better suited for complex business process.</a:t>
            </a:r>
          </a:p>
          <a:p>
            <a:endParaRPr lang="en-US" sz="2800"/>
          </a:p>
          <a:p>
            <a:r>
              <a:rPr lang="en-US" sz="2800" i="1" err="1"/>
              <a:t>DeepAgents</a:t>
            </a:r>
            <a:r>
              <a:rPr lang="en-US" sz="2800"/>
              <a:t> and </a:t>
            </a:r>
            <a:r>
              <a:rPr lang="en-US" sz="2800" i="1" err="1"/>
              <a:t>SubAgents</a:t>
            </a:r>
            <a:r>
              <a:rPr lang="en-US" sz="2800"/>
              <a:t> are great for controlling context.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530034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8B394-30EB-CABD-564A-2F10AC709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6AEE357-E2CF-165E-1DE7-B02C77B333D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32278" y="576370"/>
            <a:ext cx="11113456" cy="5412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MCP servers &amp; multi-language support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Schema of customer query agent">
            <a:extLst>
              <a:ext uri="{FF2B5EF4-FFF2-40B4-BE49-F238E27FC236}">
                <a16:creationId xmlns:a16="http://schemas.microsoft.com/office/drawing/2014/main" id="{BFF4CD77-389C-9975-492C-702B54AB3D1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1000" y="1293108"/>
            <a:ext cx="4678680" cy="2396396"/>
          </a:xfrm>
          <a:prstGeom prst="rect">
            <a:avLst/>
          </a:prstGeom>
        </p:spPr>
      </p:pic>
      <p:pic>
        <p:nvPicPr>
          <p:cNvPr id="6" name="Picture 5" descr="Schema of itinerary planning agent">
            <a:extLst>
              <a:ext uri="{FF2B5EF4-FFF2-40B4-BE49-F238E27FC236}">
                <a16:creationId xmlns:a16="http://schemas.microsoft.com/office/drawing/2014/main" id="{CEF47100-CC73-252E-A980-04E3519BFD6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7438" y="1468615"/>
            <a:ext cx="4678681" cy="2396397"/>
          </a:xfrm>
          <a:prstGeom prst="rect">
            <a:avLst/>
          </a:prstGeom>
        </p:spPr>
      </p:pic>
      <p:pic>
        <p:nvPicPr>
          <p:cNvPr id="7" name="Picture 6" descr="Schema of destination recommendation agent">
            <a:extLst>
              <a:ext uri="{FF2B5EF4-FFF2-40B4-BE49-F238E27FC236}">
                <a16:creationId xmlns:a16="http://schemas.microsoft.com/office/drawing/2014/main" id="{F174CB66-C8A8-3389-B04D-CE88E36C3EB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720" y="3865012"/>
            <a:ext cx="4678680" cy="2532590"/>
          </a:xfrm>
          <a:prstGeom prst="rect">
            <a:avLst/>
          </a:prstGeom>
        </p:spPr>
      </p:pic>
      <p:pic>
        <p:nvPicPr>
          <p:cNvPr id="8" name="Picture 7" descr="Schema of echo ping agent">
            <a:extLst>
              <a:ext uri="{FF2B5EF4-FFF2-40B4-BE49-F238E27FC236}">
                <a16:creationId xmlns:a16="http://schemas.microsoft.com/office/drawing/2014/main" id="{1CB312F1-BBB6-3E2C-D6B0-5FF95EAD255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7438" y="3749039"/>
            <a:ext cx="4874444" cy="253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483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7793F-8589-AABD-9A51-97532F09C1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E835DF3-1D25-3C0C-4441-A1C8F5856EA3}"/>
              </a:ext>
            </a:extLst>
          </p:cNvPr>
          <p:cNvSpPr txBox="1"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Security Considerations</a:t>
            </a: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06E787-EE0C-9793-3EA9-EB6AB32F5331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/>
              <a:t>Level 0: Authentication with JWT (see demo)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/>
              <a:t>Level 1: Authorization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/>
              <a:t>Level 2: OAuth 2.1 – MCP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1545031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9E378-F664-96AE-9EA7-608684BC5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D078CA8-B215-7037-E107-8FE92E18BB6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91374" y="2165684"/>
            <a:ext cx="9834312" cy="245711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Recap’</a:t>
            </a:r>
            <a:b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lang="en-GB" sz="5300"/>
              <a:t>Powering Single &amp; Multi-Agent Systems with </a:t>
            </a:r>
            <a:r>
              <a:rPr lang="en-GB" sz="5300" err="1"/>
              <a:t>LangChain.js</a:t>
            </a:r>
            <a:endParaRPr kumimoji="0" lang="en-GB" sz="5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ptos Display"/>
              <a:ea typeface="+mj-ea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326264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7665F-E965-99F6-257C-B84CC535A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Recap’: </a:t>
            </a:r>
            <a:r>
              <a:rPr lang="en-GB" dirty="0"/>
              <a:t>Agentic Systems with </a:t>
            </a:r>
            <a:r>
              <a:rPr lang="en-GB" dirty="0" err="1"/>
              <a:t>LangChain.js</a:t>
            </a:r>
            <a:endParaRPr lang="en-FR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B6C88080-5CAB-D626-54B0-3F67B10295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4575837"/>
              </p:ext>
            </p:extLst>
          </p:nvPr>
        </p:nvGraphicFramePr>
        <p:xfrm>
          <a:off x="838200" y="1825625"/>
          <a:ext cx="10515600" cy="42011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77234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4F6D7-1F6B-B3E3-5637-69C162683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6280" y="4688541"/>
            <a:ext cx="5379720" cy="19430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Wassim </a:t>
            </a:r>
            <a:r>
              <a:rPr lang="en-US" b="1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Chegham</a:t>
            </a:r>
            <a:br>
              <a:rPr lang="en-US" dirty="0"/>
            </a:br>
            <a:r>
              <a:rPr lang="en-US" dirty="0"/>
              <a:t> Senior Developer Advocate</a:t>
            </a:r>
          </a:p>
          <a:p>
            <a:pPr marL="0" indent="0" algn="ctr">
              <a:buNone/>
            </a:pPr>
            <a:r>
              <a:rPr lang="en-US" dirty="0"/>
              <a:t>Microsoft​</a:t>
            </a:r>
            <a:endParaRPr lang="en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BF130-C8ED-09F2-405C-B4B543189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0280" y="4688542"/>
            <a:ext cx="5501640" cy="19430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Yohan Lasorsa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​</a:t>
            </a:r>
            <a:br>
              <a:rPr lang="en-US" dirty="0"/>
            </a:br>
            <a:r>
              <a:rPr lang="en-US" dirty="0"/>
              <a:t>Principal Developer Advocate</a:t>
            </a:r>
          </a:p>
          <a:p>
            <a:pPr marL="0" indent="0" algn="ctr">
              <a:buNone/>
            </a:pPr>
            <a:r>
              <a:rPr lang="en-US" dirty="0"/>
              <a:t>Microsoft​</a:t>
            </a:r>
            <a:endParaRPr lang="en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EB01FA-E5C0-FCFC-9E9E-11120D4C6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039" y="1690688"/>
            <a:ext cx="2854081" cy="28629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45F3D3-F6B4-1FF8-C8A0-2CE2AEA673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80039" y="1690688"/>
            <a:ext cx="2854081" cy="2862917"/>
          </a:xfrm>
          <a:prstGeom prst="ellipse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C1EE8C7-B6F0-D3A4-6FEC-8C13551B8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FR" dirty="0"/>
              <a:t>Who are we?</a:t>
            </a:r>
          </a:p>
        </p:txBody>
      </p:sp>
    </p:spTree>
    <p:extLst>
      <p:ext uri="{BB962C8B-B14F-4D97-AF65-F5344CB8AC3E}">
        <p14:creationId xmlns:p14="http://schemas.microsoft.com/office/powerpoint/2010/main" val="19703973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05E2C-7863-CC0A-A523-6ACB9F382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A6DFB02-6FFA-DDA2-3C77-6F0204B0925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4516" y="495323"/>
            <a:ext cx="5387571" cy="245711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Thank you!</a:t>
            </a:r>
            <a:endParaRPr kumimoji="0" lang="en-GB" sz="53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ptos Display"/>
              <a:ea typeface="+mj-ea"/>
              <a:cs typeface="Segoe UI Semibold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7231A-0AF3-9643-9249-41B4077BB23E}"/>
              </a:ext>
            </a:extLst>
          </p:cNvPr>
          <p:cNvSpPr txBox="1"/>
          <p:nvPr/>
        </p:nvSpPr>
        <p:spPr>
          <a:xfrm>
            <a:off x="2966495" y="3564475"/>
            <a:ext cx="30071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Any question? Join us on </a:t>
            </a:r>
          </a:p>
          <a:p>
            <a:r>
              <a:rPr lang="en-US"/>
              <a:t>Microsoft Foundry Discord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3278C8-9FA7-117F-28F6-F7CCDA0BF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16" y="2772003"/>
            <a:ext cx="2267118" cy="22671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99A8C3-9C82-AE87-003F-465F71B38623}"/>
              </a:ext>
            </a:extLst>
          </p:cNvPr>
          <p:cNvSpPr txBox="1"/>
          <p:nvPr/>
        </p:nvSpPr>
        <p:spPr>
          <a:xfrm>
            <a:off x="594516" y="5839457"/>
            <a:ext cx="400095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solidFill>
                  <a:srgbClr val="B92DBE"/>
                </a:solidFill>
                <a:latin typeface="Segoe UI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aka.ms/oss-ai-summit</a:t>
            </a:r>
            <a:endParaRPr lang="en-US" sz="2800">
              <a:solidFill>
                <a:srgbClr val="B92DBE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345861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25E7E-3AAC-6B4A-DD9F-409CC6187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074C4F4-0EFD-1B5D-20C8-11198795693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91374" y="2165684"/>
            <a:ext cx="8133646" cy="245711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MCP in Action</a:t>
            </a:r>
            <a:b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GB" sz="5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(Short) Introduction to MCP</a:t>
            </a:r>
            <a:endParaRPr kumimoji="0" lang="en-US" sz="7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ranklin Gothic Medium" panose="020B0603020102020204" pitchFamily="34" charset="0"/>
              <a:ea typeface="+mj-ea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2884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50682-C53D-9A43-7516-9B058F3E5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97D2D49-AF4E-CA41-F933-D6A204FDFA9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3824" y="622552"/>
            <a:ext cx="11113456" cy="5412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Segoe UI Semibold"/>
              </a:rPr>
              <a:t>What is MCP?</a:t>
            </a:r>
          </a:p>
        </p:txBody>
      </p:sp>
      <p:pic>
        <p:nvPicPr>
          <p:cNvPr id="15" name="Picture 14" descr="Diagram showing AI agents using Model Context Protocol to connect GitHub, Teams, and PostgreSQL MCP servers for repo, API, and database access.">
            <a:extLst>
              <a:ext uri="{FF2B5EF4-FFF2-40B4-BE49-F238E27FC236}">
                <a16:creationId xmlns:a16="http://schemas.microsoft.com/office/drawing/2014/main" id="{F2C2AF2F-6FFD-E3CB-1E21-FEDD4E023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505" y="1045591"/>
            <a:ext cx="9126990" cy="518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08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CE6AA-5788-C949-CFAA-5C419E30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/>
              <a:t>Using MCP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2F51C-7C22-AB28-B5FF-459452B6E6F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FR" sz="3200">
                <a:solidFill>
                  <a:schemeClr val="tx2">
                    <a:lumMod val="75000"/>
                    <a:lumOff val="25000"/>
                  </a:schemeClr>
                </a:solidFill>
              </a:rPr>
              <a:t>Client and server SDKs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53E83E-FDCB-4EF2-4231-0558CFA411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FR" sz="3200">
                <a:solidFill>
                  <a:schemeClr val="tx2">
                    <a:lumMod val="75000"/>
                    <a:lumOff val="25000"/>
                  </a:schemeClr>
                </a:solidFill>
              </a:rPr>
              <a:t>Transports</a:t>
            </a:r>
          </a:p>
          <a:p>
            <a:pPr>
              <a:lnSpc>
                <a:spcPct val="100000"/>
              </a:lnSpc>
            </a:pPr>
            <a:r>
              <a:rPr lang="en-FR"/>
              <a:t>stdio</a:t>
            </a:r>
            <a:br>
              <a:rPr lang="en-FR"/>
            </a:br>
            <a:r>
              <a:rPr lang="en-FR">
                <a:sym typeface="Wingdings" pitchFamily="2" charset="2"/>
              </a:rPr>
              <a:t> </a:t>
            </a:r>
            <a:r>
              <a:rPr lang="en-FR" i="1">
                <a:sym typeface="Wingdings" pitchFamily="2" charset="2"/>
              </a:rPr>
              <a:t>local servers</a:t>
            </a:r>
            <a:br>
              <a:rPr lang="en-FR" i="1">
                <a:sym typeface="Wingdings" pitchFamily="2" charset="2"/>
              </a:rPr>
            </a:br>
            <a:endParaRPr lang="en-FR" i="1">
              <a:sym typeface="Wingdings" pitchFamily="2" charset="2"/>
            </a:endParaRPr>
          </a:p>
          <a:p>
            <a:r>
              <a:rPr lang="en-FR">
                <a:sym typeface="Wingdings" pitchFamily="2" charset="2"/>
              </a:rPr>
              <a:t>Streamable HTTP</a:t>
            </a:r>
            <a:br>
              <a:rPr lang="en-FR">
                <a:sym typeface="Wingdings" pitchFamily="2" charset="2"/>
              </a:rPr>
            </a:br>
            <a:r>
              <a:rPr lang="en-FR">
                <a:sym typeface="Wingdings" pitchFamily="2" charset="2"/>
              </a:rPr>
              <a:t></a:t>
            </a:r>
            <a:r>
              <a:rPr lang="en-FR" i="1">
                <a:sym typeface="Wingdings" pitchFamily="2" charset="2"/>
              </a:rPr>
              <a:t> remote servers</a:t>
            </a:r>
            <a:endParaRPr lang="en-FR" i="1"/>
          </a:p>
        </p:txBody>
      </p:sp>
      <p:pic>
        <p:nvPicPr>
          <p:cNvPr id="5" name="Picture 4" descr="A picture of different languages and their logos: TypeScript, Python, Go, Kotlin, Swift, Java, C#, Ruby, Rust and PHP">
            <a:extLst>
              <a:ext uri="{FF2B5EF4-FFF2-40B4-BE49-F238E27FC236}">
                <a16:creationId xmlns:a16="http://schemas.microsoft.com/office/drawing/2014/main" id="{6F5F1BC7-DDBD-814D-9407-BD1533D79E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8200" y="2447532"/>
            <a:ext cx="4854651" cy="342463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5133D07-00A8-5F33-4CDF-EC8828CD2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6272" y="2447532"/>
            <a:ext cx="914400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AAB27D2-0B40-7AE2-ED6C-BD2DADB04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76272" y="370264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00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FD6EF-5335-FC8D-7398-2BE5F18E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Segoe UI Semibold"/>
              </a:rPr>
              <a:t>MCP Features</a:t>
            </a:r>
            <a:endParaRPr lang="en-FR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15BAB6A0-03DB-E2B0-C18B-3AB9A2FC2B8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077747950"/>
              </p:ext>
            </p:extLst>
          </p:nvPr>
        </p:nvGraphicFramePr>
        <p:xfrm>
          <a:off x="838200" y="1825626"/>
          <a:ext cx="4010891" cy="3065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C8429248-3647-0A87-0C7A-9668EF81A84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72550998"/>
              </p:ext>
            </p:extLst>
          </p:nvPr>
        </p:nvGraphicFramePr>
        <p:xfrm>
          <a:off x="6096000" y="1825625"/>
          <a:ext cx="4010891" cy="3065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66922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  <p:bldGraphic spid="16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146CB-7604-8DB1-33D1-2C97188D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MCP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4D00C-7229-2389-FE50-74A2EF858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Uses OAuth 2.1 Authorization Framework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Secures access to sensitive resources and operations exposed by MCP servers.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Read official docs for </a:t>
            </a:r>
            <a:r>
              <a:rPr lang="en-US"/>
              <a:t>code samples</a:t>
            </a:r>
            <a:r>
              <a:rPr lang="en-US" dirty="0"/>
              <a:t> </a:t>
            </a:r>
            <a:r>
              <a:rPr lang="en-US" sz="2400" dirty="0">
                <a:hlinkClick r:id="rId3"/>
              </a:rPr>
              <a:t>https://modelcontextprotocol.io/docs/tutorials/security/authorization</a:t>
            </a:r>
            <a:r>
              <a:rPr lang="en-US" sz="2400" dirty="0"/>
              <a:t> </a:t>
            </a:r>
          </a:p>
          <a:p>
            <a:pPr>
              <a:lnSpc>
                <a:spcPct val="150000"/>
              </a:lnSpc>
            </a:pPr>
            <a:endParaRPr lang="en-FR" dirty="0"/>
          </a:p>
        </p:txBody>
      </p:sp>
    </p:spTree>
    <p:extLst>
      <p:ext uri="{BB962C8B-B14F-4D97-AF65-F5344CB8AC3E}">
        <p14:creationId xmlns:p14="http://schemas.microsoft.com/office/powerpoint/2010/main" val="899993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09C83F-9A20-C35E-8DAE-B979E8AA7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62C8EFA-B4C7-6116-AE8D-A808D75AC8E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91374" y="2165684"/>
            <a:ext cx="7585825" cy="245711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Demo</a:t>
            </a:r>
            <a:br>
              <a:rPr kumimoji="0" lang="en-GB" sz="3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GB" sz="53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MCP Server “Hello World”</a:t>
            </a:r>
            <a:endParaRPr kumimoji="0" lang="en-US" sz="7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ranklin Gothic Medium" panose="020B0603020102020204" pitchFamily="34" charset="0"/>
              <a:ea typeface="+mj-ea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907981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8CDB1-E011-6C8D-49EA-F842841E0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982A559-B429-7D2B-56A2-BFEA8273CE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91375" y="2165684"/>
            <a:ext cx="6373450" cy="245711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Demo</a:t>
            </a:r>
            <a:b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GB" sz="53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Single Agent system with </a:t>
            </a:r>
            <a:r>
              <a:rPr kumimoji="0" lang="en-GB" sz="53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LangChain.js</a:t>
            </a:r>
            <a:endParaRPr kumimoji="0" lang="en-US" sz="7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ranklin Gothic Medium" panose="020B0603020102020204" pitchFamily="34" charset="0"/>
              <a:ea typeface="+mj-ea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674614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12571</TotalTime>
  <Words>361</Words>
  <Application>Microsoft Macintosh PowerPoint</Application>
  <PresentationFormat>Widescreen</PresentationFormat>
  <Paragraphs>84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Consolas</vt:lpstr>
      <vt:lpstr>Franklin Gothic Medium</vt:lpstr>
      <vt:lpstr>Segoe UI</vt:lpstr>
      <vt:lpstr>Segoe UI Light</vt:lpstr>
      <vt:lpstr>Segoe UI Semibold</vt:lpstr>
      <vt:lpstr>Wingdings</vt:lpstr>
      <vt:lpstr>Office Theme</vt:lpstr>
      <vt:lpstr>MCP in Action Powering Single &amp; Multi-Agent Systems with LangChain.js</vt:lpstr>
      <vt:lpstr>Who are we?</vt:lpstr>
      <vt:lpstr>MCP in Action (Short) Introduction to MCP</vt:lpstr>
      <vt:lpstr>What is MCP?</vt:lpstr>
      <vt:lpstr>Using MCP</vt:lpstr>
      <vt:lpstr>MCP Features</vt:lpstr>
      <vt:lpstr>MCP Security</vt:lpstr>
      <vt:lpstr>Demo MCP Server “Hello World”</vt:lpstr>
      <vt:lpstr>Demo Single Agent system with LangChain.js</vt:lpstr>
      <vt:lpstr>High level architecture</vt:lpstr>
      <vt:lpstr>Simple agentic workflow</vt:lpstr>
      <vt:lpstr>Overview: Burger Agent with MCP </vt:lpstr>
      <vt:lpstr>Demo Multi-Agent Orchestration with LangChain.js</vt:lpstr>
      <vt:lpstr>Real World Architecture Demo</vt:lpstr>
      <vt:lpstr>Why Multi-Agent systems?</vt:lpstr>
      <vt:lpstr>MCP servers &amp; multi-language support</vt:lpstr>
      <vt:lpstr>PowerPoint Presentation</vt:lpstr>
      <vt:lpstr>Recap’ Powering Single &amp; Multi-Agent Systems with LangChain.js</vt:lpstr>
      <vt:lpstr>Recap’: Agentic Systems with LangChain.js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 Wahlin</dc:creator>
  <cp:lastModifiedBy>Yohan Lasorsa</cp:lastModifiedBy>
  <cp:revision>12</cp:revision>
  <cp:lastPrinted>2025-12-09T09:04:24Z</cp:lastPrinted>
  <dcterms:created xsi:type="dcterms:W3CDTF">2025-11-05T21:34:19Z</dcterms:created>
  <dcterms:modified xsi:type="dcterms:W3CDTF">2025-12-10T09:06:38Z</dcterms:modified>
</cp:coreProperties>
</file>